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60" r:id="rId4"/>
    <p:sldId id="258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78" r:id="rId13"/>
    <p:sldId id="279" r:id="rId14"/>
    <p:sldId id="281" r:id="rId15"/>
    <p:sldId id="292" r:id="rId16"/>
    <p:sldId id="291" r:id="rId17"/>
    <p:sldId id="282" r:id="rId18"/>
    <p:sldId id="283" r:id="rId19"/>
    <p:sldId id="284" r:id="rId20"/>
    <p:sldId id="285" r:id="rId21"/>
    <p:sldId id="286" r:id="rId22"/>
    <p:sldId id="287" r:id="rId23"/>
    <p:sldId id="288" r:id="rId24"/>
    <p:sldId id="289" r:id="rId25"/>
    <p:sldId id="290" r:id="rId26"/>
    <p:sldId id="293" r:id="rId27"/>
    <p:sldId id="300" r:id="rId28"/>
    <p:sldId id="294" r:id="rId29"/>
    <p:sldId id="295" r:id="rId30"/>
    <p:sldId id="296" r:id="rId31"/>
    <p:sldId id="297" r:id="rId32"/>
    <p:sldId id="298" r:id="rId33"/>
    <p:sldId id="299" r:id="rId34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FC7F4-06A8-40AE-829F-121B681FCC27}" type="datetimeFigureOut">
              <a:rPr lang="nl-NL" smtClean="0"/>
              <a:t>10-9-2018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AF0AD-043D-4A9D-B5EA-DD6C1E8902A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210064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FC7F4-06A8-40AE-829F-121B681FCC27}" type="datetimeFigureOut">
              <a:rPr lang="nl-NL" smtClean="0"/>
              <a:t>10-9-2018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AF0AD-043D-4A9D-B5EA-DD6C1E8902A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84715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FC7F4-06A8-40AE-829F-121B681FCC27}" type="datetimeFigureOut">
              <a:rPr lang="nl-NL" smtClean="0"/>
              <a:t>10-9-2018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AF0AD-043D-4A9D-B5EA-DD6C1E8902A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73912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FC7F4-06A8-40AE-829F-121B681FCC27}" type="datetimeFigureOut">
              <a:rPr lang="nl-NL" smtClean="0"/>
              <a:t>10-9-2018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AF0AD-043D-4A9D-B5EA-DD6C1E8902A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129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FC7F4-06A8-40AE-829F-121B681FCC27}" type="datetimeFigureOut">
              <a:rPr lang="nl-NL" smtClean="0"/>
              <a:t>10-9-2018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AF0AD-043D-4A9D-B5EA-DD6C1E8902A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70425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FC7F4-06A8-40AE-829F-121B681FCC27}" type="datetimeFigureOut">
              <a:rPr lang="nl-NL" smtClean="0"/>
              <a:t>10-9-2018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AF0AD-043D-4A9D-B5EA-DD6C1E8902A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942373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FC7F4-06A8-40AE-829F-121B681FCC27}" type="datetimeFigureOut">
              <a:rPr lang="nl-NL" smtClean="0"/>
              <a:t>10-9-2018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AF0AD-043D-4A9D-B5EA-DD6C1E8902A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05888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FC7F4-06A8-40AE-829F-121B681FCC27}" type="datetimeFigureOut">
              <a:rPr lang="nl-NL" smtClean="0"/>
              <a:t>10-9-2018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AF0AD-043D-4A9D-B5EA-DD6C1E8902A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528209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FC7F4-06A8-40AE-829F-121B681FCC27}" type="datetimeFigureOut">
              <a:rPr lang="nl-NL" smtClean="0"/>
              <a:t>10-9-2018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AF0AD-043D-4A9D-B5EA-DD6C1E8902A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202348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FC7F4-06A8-40AE-829F-121B681FCC27}" type="datetimeFigureOut">
              <a:rPr lang="nl-NL" smtClean="0"/>
              <a:t>10-9-2018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AF0AD-043D-4A9D-B5EA-DD6C1E8902A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8836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FC7F4-06A8-40AE-829F-121B681FCC27}" type="datetimeFigureOut">
              <a:rPr lang="nl-NL" smtClean="0"/>
              <a:t>10-9-2018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AF0AD-043D-4A9D-B5EA-DD6C1E8902A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935797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DFC7F4-06A8-40AE-829F-121B681FCC27}" type="datetimeFigureOut">
              <a:rPr lang="nl-NL" smtClean="0"/>
              <a:t>10-9-2018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FAF0AD-043D-4A9D-B5EA-DD6C1E8902A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0613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/>
          <p:cNvSpPr txBox="1"/>
          <p:nvPr/>
        </p:nvSpPr>
        <p:spPr>
          <a:xfrm>
            <a:off x="3588451" y="712118"/>
            <a:ext cx="466884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 smtClean="0"/>
              <a:t>Binaire getallen</a:t>
            </a:r>
          </a:p>
        </p:txBody>
      </p:sp>
      <p:sp>
        <p:nvSpPr>
          <p:cNvPr id="5" name="Tekstvak 4"/>
          <p:cNvSpPr txBox="1"/>
          <p:nvPr/>
        </p:nvSpPr>
        <p:spPr>
          <a:xfrm>
            <a:off x="901522" y="2451056"/>
            <a:ext cx="455765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4000" b="1" dirty="0" smtClean="0">
                <a:solidFill>
                  <a:srgbClr val="0070C0"/>
                </a:solidFill>
              </a:rPr>
              <a:t>1. binair → decimaal</a:t>
            </a:r>
          </a:p>
        </p:txBody>
      </p:sp>
      <p:sp>
        <p:nvSpPr>
          <p:cNvPr id="6" name="Tekstvak 5"/>
          <p:cNvSpPr txBox="1"/>
          <p:nvPr/>
        </p:nvSpPr>
        <p:spPr>
          <a:xfrm>
            <a:off x="901522" y="3158942"/>
            <a:ext cx="455765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4000" b="1" dirty="0">
                <a:solidFill>
                  <a:srgbClr val="00B050"/>
                </a:solidFill>
              </a:rPr>
              <a:t>2</a:t>
            </a:r>
            <a:r>
              <a:rPr lang="nl-NL" sz="4000" b="1" dirty="0" smtClean="0">
                <a:solidFill>
                  <a:srgbClr val="00B050"/>
                </a:solidFill>
              </a:rPr>
              <a:t>. decimaal → binair</a:t>
            </a:r>
          </a:p>
        </p:txBody>
      </p:sp>
    </p:spTree>
    <p:extLst>
      <p:ext uri="{BB962C8B-B14F-4D97-AF65-F5344CB8AC3E}">
        <p14:creationId xmlns:p14="http://schemas.microsoft.com/office/powerpoint/2010/main" val="3497304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/>
          <p:cNvSpPr txBox="1"/>
          <p:nvPr/>
        </p:nvSpPr>
        <p:spPr>
          <a:xfrm>
            <a:off x="605307" y="2356834"/>
            <a:ext cx="1144931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5400" b="1" dirty="0" smtClean="0"/>
              <a:t>  1        1      1      </a:t>
            </a:r>
            <a:r>
              <a:rPr lang="nl-NL" sz="2800" b="1" dirty="0" smtClean="0"/>
              <a:t> </a:t>
            </a:r>
            <a:r>
              <a:rPr lang="nl-NL" sz="5400" b="1" dirty="0" smtClean="0"/>
              <a:t>1     </a:t>
            </a:r>
            <a:r>
              <a:rPr lang="nl-NL" sz="2000" b="1" dirty="0" smtClean="0"/>
              <a:t> </a:t>
            </a:r>
            <a:r>
              <a:rPr lang="nl-NL" sz="5400" b="1" dirty="0" smtClean="0"/>
              <a:t>1    </a:t>
            </a:r>
            <a:r>
              <a:rPr lang="nl-NL" sz="2400" b="1" dirty="0" smtClean="0"/>
              <a:t> </a:t>
            </a:r>
            <a:r>
              <a:rPr lang="nl-NL" sz="5400" b="1" dirty="0" smtClean="0"/>
              <a:t>1    1    1</a:t>
            </a:r>
          </a:p>
        </p:txBody>
      </p:sp>
      <p:sp>
        <p:nvSpPr>
          <p:cNvPr id="5" name="Tekstvak 4"/>
          <p:cNvSpPr txBox="1"/>
          <p:nvPr/>
        </p:nvSpPr>
        <p:spPr>
          <a:xfrm>
            <a:off x="386366" y="412124"/>
            <a:ext cx="1138215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4800" b="1" dirty="0" smtClean="0"/>
              <a:t>Het grootste binaire getal van 8 bits (1 byte)</a:t>
            </a:r>
            <a:endParaRPr lang="nl-NL" sz="4800" b="1" dirty="0"/>
          </a:p>
        </p:txBody>
      </p:sp>
      <p:sp>
        <p:nvSpPr>
          <p:cNvPr id="6" name="Tekstvak 5"/>
          <p:cNvSpPr txBox="1"/>
          <p:nvPr/>
        </p:nvSpPr>
        <p:spPr>
          <a:xfrm>
            <a:off x="9337182" y="3280164"/>
            <a:ext cx="53572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 smtClean="0">
                <a:solidFill>
                  <a:srgbClr val="FF0000"/>
                </a:solidFill>
              </a:rPr>
              <a:t>1</a:t>
            </a:r>
            <a:endParaRPr lang="nl-NL" sz="5400" b="1" dirty="0">
              <a:solidFill>
                <a:srgbClr val="FF0000"/>
              </a:solidFill>
            </a:endParaRPr>
          </a:p>
        </p:txBody>
      </p:sp>
      <p:sp>
        <p:nvSpPr>
          <p:cNvPr id="7" name="Tekstvak 6"/>
          <p:cNvSpPr txBox="1"/>
          <p:nvPr/>
        </p:nvSpPr>
        <p:spPr>
          <a:xfrm>
            <a:off x="8356241" y="3280164"/>
            <a:ext cx="53572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 smtClean="0">
                <a:solidFill>
                  <a:srgbClr val="FF0000"/>
                </a:solidFill>
              </a:rPr>
              <a:t>2</a:t>
            </a:r>
            <a:endParaRPr lang="nl-NL" sz="5400" b="1" dirty="0">
              <a:solidFill>
                <a:srgbClr val="FF0000"/>
              </a:solidFill>
            </a:endParaRPr>
          </a:p>
        </p:txBody>
      </p:sp>
      <p:sp>
        <p:nvSpPr>
          <p:cNvPr id="8" name="Tekstvak 7"/>
          <p:cNvSpPr txBox="1"/>
          <p:nvPr/>
        </p:nvSpPr>
        <p:spPr>
          <a:xfrm>
            <a:off x="7375300" y="3280164"/>
            <a:ext cx="53572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9" name="Tekstvak 8"/>
          <p:cNvSpPr txBox="1"/>
          <p:nvPr/>
        </p:nvSpPr>
        <p:spPr>
          <a:xfrm>
            <a:off x="6349106" y="3280164"/>
            <a:ext cx="53572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 smtClean="0">
                <a:solidFill>
                  <a:srgbClr val="FF0000"/>
                </a:solidFill>
              </a:rPr>
              <a:t>8</a:t>
            </a:r>
            <a:endParaRPr lang="nl-NL" sz="5400" b="1" dirty="0">
              <a:solidFill>
                <a:srgbClr val="FF0000"/>
              </a:solidFill>
            </a:endParaRPr>
          </a:p>
        </p:txBody>
      </p:sp>
      <p:sp>
        <p:nvSpPr>
          <p:cNvPr id="10" name="Tekstvak 9"/>
          <p:cNvSpPr txBox="1"/>
          <p:nvPr/>
        </p:nvSpPr>
        <p:spPr>
          <a:xfrm>
            <a:off x="5017108" y="3280164"/>
            <a:ext cx="88678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 smtClean="0">
                <a:solidFill>
                  <a:srgbClr val="FF0000"/>
                </a:solidFill>
              </a:rPr>
              <a:t>16</a:t>
            </a:r>
            <a:endParaRPr lang="nl-NL" sz="5400" b="1" dirty="0">
              <a:solidFill>
                <a:srgbClr val="FF0000"/>
              </a:solidFill>
            </a:endParaRPr>
          </a:p>
        </p:txBody>
      </p:sp>
      <p:sp>
        <p:nvSpPr>
          <p:cNvPr id="11" name="Tekstvak 10"/>
          <p:cNvSpPr txBox="1"/>
          <p:nvPr/>
        </p:nvSpPr>
        <p:spPr>
          <a:xfrm>
            <a:off x="3639857" y="3280164"/>
            <a:ext cx="88678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 smtClean="0">
                <a:solidFill>
                  <a:srgbClr val="FF0000"/>
                </a:solidFill>
              </a:rPr>
              <a:t>32</a:t>
            </a:r>
            <a:endParaRPr lang="nl-NL" sz="5400" b="1" dirty="0">
              <a:solidFill>
                <a:srgbClr val="FF0000"/>
              </a:solidFill>
            </a:endParaRPr>
          </a:p>
        </p:txBody>
      </p:sp>
      <p:sp>
        <p:nvSpPr>
          <p:cNvPr id="12" name="Tekstvak 11"/>
          <p:cNvSpPr txBox="1"/>
          <p:nvPr/>
        </p:nvSpPr>
        <p:spPr>
          <a:xfrm>
            <a:off x="2307859" y="3280164"/>
            <a:ext cx="88678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 smtClean="0">
                <a:solidFill>
                  <a:srgbClr val="FF0000"/>
                </a:solidFill>
              </a:rPr>
              <a:t>64</a:t>
            </a:r>
            <a:endParaRPr lang="nl-NL" sz="5400" b="1" dirty="0">
              <a:solidFill>
                <a:srgbClr val="FF0000"/>
              </a:solidFill>
            </a:endParaRPr>
          </a:p>
        </p:txBody>
      </p:sp>
      <p:sp>
        <p:nvSpPr>
          <p:cNvPr id="13" name="Tekstvak 12"/>
          <p:cNvSpPr txBox="1"/>
          <p:nvPr/>
        </p:nvSpPr>
        <p:spPr>
          <a:xfrm>
            <a:off x="0" y="6150114"/>
            <a:ext cx="4557658" cy="70788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nl-NL" sz="4000" b="1" dirty="0" smtClean="0">
                <a:solidFill>
                  <a:srgbClr val="0070C0"/>
                </a:solidFill>
              </a:rPr>
              <a:t>1. binair → decimaal</a:t>
            </a:r>
          </a:p>
        </p:txBody>
      </p:sp>
    </p:spTree>
    <p:extLst>
      <p:ext uri="{BB962C8B-B14F-4D97-AF65-F5344CB8AC3E}">
        <p14:creationId xmlns:p14="http://schemas.microsoft.com/office/powerpoint/2010/main" val="853875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/>
          <p:cNvSpPr txBox="1"/>
          <p:nvPr/>
        </p:nvSpPr>
        <p:spPr>
          <a:xfrm>
            <a:off x="605307" y="2356834"/>
            <a:ext cx="1144931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5400" b="1" dirty="0" smtClean="0"/>
              <a:t>  1        1      1      </a:t>
            </a:r>
            <a:r>
              <a:rPr lang="nl-NL" sz="2800" b="1" dirty="0" smtClean="0"/>
              <a:t> </a:t>
            </a:r>
            <a:r>
              <a:rPr lang="nl-NL" sz="5400" b="1" dirty="0" smtClean="0"/>
              <a:t>1     </a:t>
            </a:r>
            <a:r>
              <a:rPr lang="nl-NL" sz="2000" b="1" dirty="0" smtClean="0"/>
              <a:t> </a:t>
            </a:r>
            <a:r>
              <a:rPr lang="nl-NL" sz="5400" b="1" dirty="0" smtClean="0"/>
              <a:t>1    </a:t>
            </a:r>
            <a:r>
              <a:rPr lang="nl-NL" sz="2400" b="1" dirty="0" smtClean="0"/>
              <a:t> </a:t>
            </a:r>
            <a:r>
              <a:rPr lang="nl-NL" sz="5400" b="1" dirty="0" smtClean="0"/>
              <a:t>1    1    1</a:t>
            </a:r>
          </a:p>
        </p:txBody>
      </p:sp>
      <p:sp>
        <p:nvSpPr>
          <p:cNvPr id="5" name="Tekstvak 4"/>
          <p:cNvSpPr txBox="1"/>
          <p:nvPr/>
        </p:nvSpPr>
        <p:spPr>
          <a:xfrm>
            <a:off x="386366" y="412124"/>
            <a:ext cx="1138215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4800" b="1" dirty="0" smtClean="0"/>
              <a:t>Het grootste binaire getal van 8 bits (1 byte)</a:t>
            </a:r>
            <a:endParaRPr lang="nl-NL" sz="4800" b="1" dirty="0"/>
          </a:p>
        </p:txBody>
      </p:sp>
      <p:sp>
        <p:nvSpPr>
          <p:cNvPr id="6" name="Tekstvak 5"/>
          <p:cNvSpPr txBox="1"/>
          <p:nvPr/>
        </p:nvSpPr>
        <p:spPr>
          <a:xfrm>
            <a:off x="9337182" y="3280164"/>
            <a:ext cx="53572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 smtClean="0">
                <a:solidFill>
                  <a:srgbClr val="FF0000"/>
                </a:solidFill>
              </a:rPr>
              <a:t>1</a:t>
            </a:r>
            <a:endParaRPr lang="nl-NL" sz="5400" b="1" dirty="0">
              <a:solidFill>
                <a:srgbClr val="FF0000"/>
              </a:solidFill>
            </a:endParaRPr>
          </a:p>
        </p:txBody>
      </p:sp>
      <p:sp>
        <p:nvSpPr>
          <p:cNvPr id="7" name="Tekstvak 6"/>
          <p:cNvSpPr txBox="1"/>
          <p:nvPr/>
        </p:nvSpPr>
        <p:spPr>
          <a:xfrm>
            <a:off x="8356241" y="3280164"/>
            <a:ext cx="53572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 smtClean="0">
                <a:solidFill>
                  <a:srgbClr val="FF0000"/>
                </a:solidFill>
              </a:rPr>
              <a:t>2</a:t>
            </a:r>
            <a:endParaRPr lang="nl-NL" sz="5400" b="1" dirty="0">
              <a:solidFill>
                <a:srgbClr val="FF0000"/>
              </a:solidFill>
            </a:endParaRPr>
          </a:p>
        </p:txBody>
      </p:sp>
      <p:sp>
        <p:nvSpPr>
          <p:cNvPr id="8" name="Tekstvak 7"/>
          <p:cNvSpPr txBox="1"/>
          <p:nvPr/>
        </p:nvSpPr>
        <p:spPr>
          <a:xfrm>
            <a:off x="7375300" y="3280164"/>
            <a:ext cx="53572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9" name="Tekstvak 8"/>
          <p:cNvSpPr txBox="1"/>
          <p:nvPr/>
        </p:nvSpPr>
        <p:spPr>
          <a:xfrm>
            <a:off x="6349106" y="3280164"/>
            <a:ext cx="53572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 smtClean="0">
                <a:solidFill>
                  <a:srgbClr val="FF0000"/>
                </a:solidFill>
              </a:rPr>
              <a:t>8</a:t>
            </a:r>
            <a:endParaRPr lang="nl-NL" sz="5400" b="1" dirty="0">
              <a:solidFill>
                <a:srgbClr val="FF0000"/>
              </a:solidFill>
            </a:endParaRPr>
          </a:p>
        </p:txBody>
      </p:sp>
      <p:sp>
        <p:nvSpPr>
          <p:cNvPr id="10" name="Tekstvak 9"/>
          <p:cNvSpPr txBox="1"/>
          <p:nvPr/>
        </p:nvSpPr>
        <p:spPr>
          <a:xfrm>
            <a:off x="5017108" y="3280164"/>
            <a:ext cx="88678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 smtClean="0">
                <a:solidFill>
                  <a:srgbClr val="FF0000"/>
                </a:solidFill>
              </a:rPr>
              <a:t>16</a:t>
            </a:r>
            <a:endParaRPr lang="nl-NL" sz="5400" b="1" dirty="0">
              <a:solidFill>
                <a:srgbClr val="FF0000"/>
              </a:solidFill>
            </a:endParaRPr>
          </a:p>
        </p:txBody>
      </p:sp>
      <p:sp>
        <p:nvSpPr>
          <p:cNvPr id="11" name="Tekstvak 10"/>
          <p:cNvSpPr txBox="1"/>
          <p:nvPr/>
        </p:nvSpPr>
        <p:spPr>
          <a:xfrm>
            <a:off x="3639857" y="3280164"/>
            <a:ext cx="88678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 smtClean="0">
                <a:solidFill>
                  <a:srgbClr val="FF0000"/>
                </a:solidFill>
              </a:rPr>
              <a:t>32</a:t>
            </a:r>
            <a:endParaRPr lang="nl-NL" sz="5400" b="1" dirty="0">
              <a:solidFill>
                <a:srgbClr val="FF0000"/>
              </a:solidFill>
            </a:endParaRPr>
          </a:p>
        </p:txBody>
      </p:sp>
      <p:sp>
        <p:nvSpPr>
          <p:cNvPr id="12" name="Tekstvak 11"/>
          <p:cNvSpPr txBox="1"/>
          <p:nvPr/>
        </p:nvSpPr>
        <p:spPr>
          <a:xfrm>
            <a:off x="2307859" y="3280164"/>
            <a:ext cx="88678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 smtClean="0">
                <a:solidFill>
                  <a:srgbClr val="FF0000"/>
                </a:solidFill>
              </a:rPr>
              <a:t>64</a:t>
            </a:r>
            <a:endParaRPr lang="nl-NL" sz="5400" b="1" dirty="0">
              <a:solidFill>
                <a:srgbClr val="FF0000"/>
              </a:solidFill>
            </a:endParaRPr>
          </a:p>
        </p:txBody>
      </p:sp>
      <p:sp>
        <p:nvSpPr>
          <p:cNvPr id="13" name="Tekstvak 12"/>
          <p:cNvSpPr txBox="1"/>
          <p:nvPr/>
        </p:nvSpPr>
        <p:spPr>
          <a:xfrm>
            <a:off x="579550" y="3280164"/>
            <a:ext cx="123783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 smtClean="0">
                <a:solidFill>
                  <a:srgbClr val="FF0000"/>
                </a:solidFill>
              </a:rPr>
              <a:t>128</a:t>
            </a:r>
            <a:endParaRPr lang="nl-NL" sz="5400" b="1" dirty="0">
              <a:solidFill>
                <a:srgbClr val="FF0000"/>
              </a:solidFill>
            </a:endParaRPr>
          </a:p>
        </p:txBody>
      </p:sp>
      <p:sp>
        <p:nvSpPr>
          <p:cNvPr id="14" name="Tekstvak 13"/>
          <p:cNvSpPr txBox="1"/>
          <p:nvPr/>
        </p:nvSpPr>
        <p:spPr>
          <a:xfrm>
            <a:off x="0" y="6150114"/>
            <a:ext cx="4557658" cy="70788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nl-NL" sz="4000" b="1" dirty="0" smtClean="0">
                <a:solidFill>
                  <a:srgbClr val="0070C0"/>
                </a:solidFill>
              </a:rPr>
              <a:t>1. binair → decimaal</a:t>
            </a:r>
          </a:p>
        </p:txBody>
      </p:sp>
    </p:spTree>
    <p:extLst>
      <p:ext uri="{BB962C8B-B14F-4D97-AF65-F5344CB8AC3E}">
        <p14:creationId xmlns:p14="http://schemas.microsoft.com/office/powerpoint/2010/main" val="3307205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/>
          <p:cNvSpPr txBox="1"/>
          <p:nvPr/>
        </p:nvSpPr>
        <p:spPr>
          <a:xfrm>
            <a:off x="605307" y="2356834"/>
            <a:ext cx="1144931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5400" b="1" dirty="0" smtClean="0"/>
              <a:t>  1        1      1      </a:t>
            </a:r>
            <a:r>
              <a:rPr lang="nl-NL" sz="2800" b="1" dirty="0" smtClean="0"/>
              <a:t> </a:t>
            </a:r>
            <a:r>
              <a:rPr lang="nl-NL" sz="5400" b="1" dirty="0" smtClean="0"/>
              <a:t>1     </a:t>
            </a:r>
            <a:r>
              <a:rPr lang="nl-NL" sz="2000" b="1" dirty="0" smtClean="0"/>
              <a:t> </a:t>
            </a:r>
            <a:r>
              <a:rPr lang="nl-NL" sz="5400" b="1" dirty="0" smtClean="0"/>
              <a:t>1    </a:t>
            </a:r>
            <a:r>
              <a:rPr lang="nl-NL" sz="2400" b="1" dirty="0" smtClean="0"/>
              <a:t> </a:t>
            </a:r>
            <a:r>
              <a:rPr lang="nl-NL" sz="5400" b="1" dirty="0" smtClean="0"/>
              <a:t>1    1    1</a:t>
            </a:r>
          </a:p>
        </p:txBody>
      </p:sp>
      <p:sp>
        <p:nvSpPr>
          <p:cNvPr id="5" name="Tekstvak 4"/>
          <p:cNvSpPr txBox="1"/>
          <p:nvPr/>
        </p:nvSpPr>
        <p:spPr>
          <a:xfrm>
            <a:off x="386366" y="412124"/>
            <a:ext cx="1138215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4800" b="1" dirty="0" smtClean="0"/>
              <a:t>Het grootste binaire getal van 8 bits (1 byte)</a:t>
            </a:r>
            <a:endParaRPr lang="nl-NL" sz="4800" b="1" dirty="0"/>
          </a:p>
        </p:txBody>
      </p:sp>
      <p:sp>
        <p:nvSpPr>
          <p:cNvPr id="6" name="Tekstvak 5"/>
          <p:cNvSpPr txBox="1"/>
          <p:nvPr/>
        </p:nvSpPr>
        <p:spPr>
          <a:xfrm>
            <a:off x="9337182" y="3280164"/>
            <a:ext cx="53572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 smtClean="0">
                <a:solidFill>
                  <a:srgbClr val="FF0000"/>
                </a:solidFill>
              </a:rPr>
              <a:t>1</a:t>
            </a:r>
            <a:endParaRPr lang="nl-NL" sz="5400" b="1" dirty="0">
              <a:solidFill>
                <a:srgbClr val="FF0000"/>
              </a:solidFill>
            </a:endParaRPr>
          </a:p>
        </p:txBody>
      </p:sp>
      <p:sp>
        <p:nvSpPr>
          <p:cNvPr id="7" name="Tekstvak 6"/>
          <p:cNvSpPr txBox="1"/>
          <p:nvPr/>
        </p:nvSpPr>
        <p:spPr>
          <a:xfrm>
            <a:off x="8356241" y="3280164"/>
            <a:ext cx="53572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 smtClean="0">
                <a:solidFill>
                  <a:srgbClr val="FF0000"/>
                </a:solidFill>
              </a:rPr>
              <a:t>2</a:t>
            </a:r>
            <a:endParaRPr lang="nl-NL" sz="5400" b="1" dirty="0">
              <a:solidFill>
                <a:srgbClr val="FF0000"/>
              </a:solidFill>
            </a:endParaRPr>
          </a:p>
        </p:txBody>
      </p:sp>
      <p:sp>
        <p:nvSpPr>
          <p:cNvPr id="8" name="Tekstvak 7"/>
          <p:cNvSpPr txBox="1"/>
          <p:nvPr/>
        </p:nvSpPr>
        <p:spPr>
          <a:xfrm>
            <a:off x="7375300" y="3280164"/>
            <a:ext cx="53572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9" name="Tekstvak 8"/>
          <p:cNvSpPr txBox="1"/>
          <p:nvPr/>
        </p:nvSpPr>
        <p:spPr>
          <a:xfrm>
            <a:off x="6349106" y="3280164"/>
            <a:ext cx="53572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 smtClean="0">
                <a:solidFill>
                  <a:srgbClr val="FF0000"/>
                </a:solidFill>
              </a:rPr>
              <a:t>8</a:t>
            </a:r>
            <a:endParaRPr lang="nl-NL" sz="5400" b="1" dirty="0">
              <a:solidFill>
                <a:srgbClr val="FF0000"/>
              </a:solidFill>
            </a:endParaRPr>
          </a:p>
        </p:txBody>
      </p:sp>
      <p:sp>
        <p:nvSpPr>
          <p:cNvPr id="10" name="Tekstvak 9"/>
          <p:cNvSpPr txBox="1"/>
          <p:nvPr/>
        </p:nvSpPr>
        <p:spPr>
          <a:xfrm>
            <a:off x="5017108" y="3280164"/>
            <a:ext cx="88678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 smtClean="0">
                <a:solidFill>
                  <a:srgbClr val="FF0000"/>
                </a:solidFill>
              </a:rPr>
              <a:t>16</a:t>
            </a:r>
            <a:endParaRPr lang="nl-NL" sz="5400" b="1" dirty="0">
              <a:solidFill>
                <a:srgbClr val="FF0000"/>
              </a:solidFill>
            </a:endParaRPr>
          </a:p>
        </p:txBody>
      </p:sp>
      <p:sp>
        <p:nvSpPr>
          <p:cNvPr id="11" name="Tekstvak 10"/>
          <p:cNvSpPr txBox="1"/>
          <p:nvPr/>
        </p:nvSpPr>
        <p:spPr>
          <a:xfrm>
            <a:off x="3639857" y="3280164"/>
            <a:ext cx="88678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 smtClean="0">
                <a:solidFill>
                  <a:srgbClr val="FF0000"/>
                </a:solidFill>
              </a:rPr>
              <a:t>32</a:t>
            </a:r>
            <a:endParaRPr lang="nl-NL" sz="5400" b="1" dirty="0">
              <a:solidFill>
                <a:srgbClr val="FF0000"/>
              </a:solidFill>
            </a:endParaRPr>
          </a:p>
        </p:txBody>
      </p:sp>
      <p:sp>
        <p:nvSpPr>
          <p:cNvPr id="12" name="Tekstvak 11"/>
          <p:cNvSpPr txBox="1"/>
          <p:nvPr/>
        </p:nvSpPr>
        <p:spPr>
          <a:xfrm>
            <a:off x="2307859" y="3280164"/>
            <a:ext cx="88678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 smtClean="0">
                <a:solidFill>
                  <a:srgbClr val="FF0000"/>
                </a:solidFill>
              </a:rPr>
              <a:t>64</a:t>
            </a:r>
            <a:endParaRPr lang="nl-NL" sz="5400" b="1" dirty="0">
              <a:solidFill>
                <a:srgbClr val="FF0000"/>
              </a:solidFill>
            </a:endParaRPr>
          </a:p>
        </p:txBody>
      </p:sp>
      <p:sp>
        <p:nvSpPr>
          <p:cNvPr id="13" name="Tekstvak 12"/>
          <p:cNvSpPr txBox="1"/>
          <p:nvPr/>
        </p:nvSpPr>
        <p:spPr>
          <a:xfrm>
            <a:off x="579550" y="3280164"/>
            <a:ext cx="123783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 smtClean="0">
                <a:solidFill>
                  <a:srgbClr val="FF0000"/>
                </a:solidFill>
              </a:rPr>
              <a:t>128</a:t>
            </a:r>
            <a:endParaRPr lang="nl-NL" sz="5400" b="1" dirty="0">
              <a:solidFill>
                <a:srgbClr val="FF0000"/>
              </a:solidFill>
            </a:endParaRPr>
          </a:p>
        </p:txBody>
      </p:sp>
      <p:sp>
        <p:nvSpPr>
          <p:cNvPr id="2" name="Tekstvak 1"/>
          <p:cNvSpPr txBox="1"/>
          <p:nvPr/>
        </p:nvSpPr>
        <p:spPr>
          <a:xfrm>
            <a:off x="1811267" y="3280164"/>
            <a:ext cx="52931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 smtClean="0">
                <a:solidFill>
                  <a:srgbClr val="0070C0"/>
                </a:solidFill>
              </a:rPr>
              <a:t>+</a:t>
            </a:r>
            <a:endParaRPr lang="nl-NL" sz="5400" b="1" dirty="0">
              <a:solidFill>
                <a:srgbClr val="0070C0"/>
              </a:solidFill>
            </a:endParaRPr>
          </a:p>
        </p:txBody>
      </p:sp>
      <p:sp>
        <p:nvSpPr>
          <p:cNvPr id="14" name="Tekstvak 13"/>
          <p:cNvSpPr txBox="1"/>
          <p:nvPr/>
        </p:nvSpPr>
        <p:spPr>
          <a:xfrm>
            <a:off x="8857967" y="3280164"/>
            <a:ext cx="52931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 smtClean="0">
                <a:solidFill>
                  <a:srgbClr val="0070C0"/>
                </a:solidFill>
              </a:rPr>
              <a:t>+</a:t>
            </a:r>
            <a:endParaRPr lang="nl-NL" sz="5400" b="1" dirty="0">
              <a:solidFill>
                <a:srgbClr val="0070C0"/>
              </a:solidFill>
            </a:endParaRPr>
          </a:p>
        </p:txBody>
      </p:sp>
      <p:sp>
        <p:nvSpPr>
          <p:cNvPr id="15" name="Tekstvak 14"/>
          <p:cNvSpPr txBox="1"/>
          <p:nvPr/>
        </p:nvSpPr>
        <p:spPr>
          <a:xfrm>
            <a:off x="7889182" y="3280164"/>
            <a:ext cx="52931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 smtClean="0">
                <a:solidFill>
                  <a:srgbClr val="0070C0"/>
                </a:solidFill>
              </a:rPr>
              <a:t>+</a:t>
            </a:r>
            <a:endParaRPr lang="nl-NL" sz="5400" b="1" dirty="0">
              <a:solidFill>
                <a:srgbClr val="0070C0"/>
              </a:solidFill>
            </a:endParaRPr>
          </a:p>
        </p:txBody>
      </p:sp>
      <p:sp>
        <p:nvSpPr>
          <p:cNvPr id="16" name="Tekstvak 15"/>
          <p:cNvSpPr txBox="1"/>
          <p:nvPr/>
        </p:nvSpPr>
        <p:spPr>
          <a:xfrm>
            <a:off x="6862988" y="3280164"/>
            <a:ext cx="52931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 smtClean="0">
                <a:solidFill>
                  <a:srgbClr val="0070C0"/>
                </a:solidFill>
              </a:rPr>
              <a:t>+</a:t>
            </a:r>
            <a:endParaRPr lang="nl-NL" sz="5400" b="1" dirty="0">
              <a:solidFill>
                <a:srgbClr val="0070C0"/>
              </a:solidFill>
            </a:endParaRPr>
          </a:p>
        </p:txBody>
      </p:sp>
      <p:sp>
        <p:nvSpPr>
          <p:cNvPr id="17" name="Tekstvak 16"/>
          <p:cNvSpPr txBox="1"/>
          <p:nvPr/>
        </p:nvSpPr>
        <p:spPr>
          <a:xfrm>
            <a:off x="5866685" y="3286235"/>
            <a:ext cx="52931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 smtClean="0">
                <a:solidFill>
                  <a:srgbClr val="0070C0"/>
                </a:solidFill>
              </a:rPr>
              <a:t>+</a:t>
            </a:r>
            <a:endParaRPr lang="nl-NL" sz="5400" b="1" dirty="0">
              <a:solidFill>
                <a:srgbClr val="0070C0"/>
              </a:solidFill>
            </a:endParaRPr>
          </a:p>
        </p:txBody>
      </p:sp>
      <p:sp>
        <p:nvSpPr>
          <p:cNvPr id="18" name="Tekstvak 17"/>
          <p:cNvSpPr txBox="1"/>
          <p:nvPr/>
        </p:nvSpPr>
        <p:spPr>
          <a:xfrm>
            <a:off x="4518957" y="3291216"/>
            <a:ext cx="52931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 smtClean="0">
                <a:solidFill>
                  <a:srgbClr val="0070C0"/>
                </a:solidFill>
              </a:rPr>
              <a:t>+</a:t>
            </a:r>
            <a:endParaRPr lang="nl-NL" sz="5400" b="1" dirty="0">
              <a:solidFill>
                <a:srgbClr val="0070C0"/>
              </a:solidFill>
            </a:endParaRPr>
          </a:p>
        </p:txBody>
      </p:sp>
      <p:sp>
        <p:nvSpPr>
          <p:cNvPr id="19" name="Tekstvak 18"/>
          <p:cNvSpPr txBox="1"/>
          <p:nvPr/>
        </p:nvSpPr>
        <p:spPr>
          <a:xfrm>
            <a:off x="3162210" y="3280164"/>
            <a:ext cx="52931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 smtClean="0">
                <a:solidFill>
                  <a:srgbClr val="0070C0"/>
                </a:solidFill>
              </a:rPr>
              <a:t>+</a:t>
            </a:r>
            <a:endParaRPr lang="nl-NL" sz="5400" b="1" dirty="0">
              <a:solidFill>
                <a:srgbClr val="0070C0"/>
              </a:solidFill>
            </a:endParaRPr>
          </a:p>
        </p:txBody>
      </p:sp>
      <p:sp>
        <p:nvSpPr>
          <p:cNvPr id="20" name="Tekstvak 19"/>
          <p:cNvSpPr txBox="1"/>
          <p:nvPr/>
        </p:nvSpPr>
        <p:spPr>
          <a:xfrm>
            <a:off x="0" y="6150114"/>
            <a:ext cx="4557658" cy="70788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nl-NL" sz="4000" b="1" dirty="0" smtClean="0">
                <a:solidFill>
                  <a:srgbClr val="0070C0"/>
                </a:solidFill>
              </a:rPr>
              <a:t>1. binair → decimaal</a:t>
            </a:r>
          </a:p>
        </p:txBody>
      </p:sp>
    </p:spTree>
    <p:extLst>
      <p:ext uri="{BB962C8B-B14F-4D97-AF65-F5344CB8AC3E}">
        <p14:creationId xmlns:p14="http://schemas.microsoft.com/office/powerpoint/2010/main" val="780613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/>
          <p:cNvSpPr txBox="1"/>
          <p:nvPr/>
        </p:nvSpPr>
        <p:spPr>
          <a:xfrm>
            <a:off x="605307" y="2356834"/>
            <a:ext cx="1144931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5400" b="1" dirty="0" smtClean="0"/>
              <a:t>  1        1      1      </a:t>
            </a:r>
            <a:r>
              <a:rPr lang="nl-NL" sz="2800" b="1" dirty="0" smtClean="0"/>
              <a:t> </a:t>
            </a:r>
            <a:r>
              <a:rPr lang="nl-NL" sz="5400" b="1" dirty="0" smtClean="0"/>
              <a:t>1     </a:t>
            </a:r>
            <a:r>
              <a:rPr lang="nl-NL" sz="2000" b="1" dirty="0" smtClean="0"/>
              <a:t> </a:t>
            </a:r>
            <a:r>
              <a:rPr lang="nl-NL" sz="5400" b="1" dirty="0" smtClean="0"/>
              <a:t>1    </a:t>
            </a:r>
            <a:r>
              <a:rPr lang="nl-NL" sz="2400" b="1" dirty="0" smtClean="0"/>
              <a:t> </a:t>
            </a:r>
            <a:r>
              <a:rPr lang="nl-NL" sz="5400" b="1" dirty="0" smtClean="0"/>
              <a:t>1    1    1</a:t>
            </a:r>
          </a:p>
        </p:txBody>
      </p:sp>
      <p:sp>
        <p:nvSpPr>
          <p:cNvPr id="5" name="Tekstvak 4"/>
          <p:cNvSpPr txBox="1"/>
          <p:nvPr/>
        </p:nvSpPr>
        <p:spPr>
          <a:xfrm>
            <a:off x="386366" y="412124"/>
            <a:ext cx="1138215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4800" b="1" dirty="0" smtClean="0"/>
              <a:t>Het grootste binaire getal van 8 bits (1 byte)</a:t>
            </a:r>
            <a:endParaRPr lang="nl-NL" sz="4800" b="1" dirty="0"/>
          </a:p>
        </p:txBody>
      </p:sp>
      <p:sp>
        <p:nvSpPr>
          <p:cNvPr id="6" name="Tekstvak 5"/>
          <p:cNvSpPr txBox="1"/>
          <p:nvPr/>
        </p:nvSpPr>
        <p:spPr>
          <a:xfrm>
            <a:off x="9337182" y="3280164"/>
            <a:ext cx="53572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 smtClean="0">
                <a:solidFill>
                  <a:srgbClr val="FF0000"/>
                </a:solidFill>
              </a:rPr>
              <a:t>1</a:t>
            </a:r>
            <a:endParaRPr lang="nl-NL" sz="5400" b="1" dirty="0">
              <a:solidFill>
                <a:srgbClr val="FF0000"/>
              </a:solidFill>
            </a:endParaRPr>
          </a:p>
        </p:txBody>
      </p:sp>
      <p:sp>
        <p:nvSpPr>
          <p:cNvPr id="7" name="Tekstvak 6"/>
          <p:cNvSpPr txBox="1"/>
          <p:nvPr/>
        </p:nvSpPr>
        <p:spPr>
          <a:xfrm>
            <a:off x="8356241" y="3280164"/>
            <a:ext cx="53572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 smtClean="0">
                <a:solidFill>
                  <a:srgbClr val="FF0000"/>
                </a:solidFill>
              </a:rPr>
              <a:t>2</a:t>
            </a:r>
            <a:endParaRPr lang="nl-NL" sz="5400" b="1" dirty="0">
              <a:solidFill>
                <a:srgbClr val="FF0000"/>
              </a:solidFill>
            </a:endParaRPr>
          </a:p>
        </p:txBody>
      </p:sp>
      <p:sp>
        <p:nvSpPr>
          <p:cNvPr id="8" name="Tekstvak 7"/>
          <p:cNvSpPr txBox="1"/>
          <p:nvPr/>
        </p:nvSpPr>
        <p:spPr>
          <a:xfrm>
            <a:off x="7375300" y="3280164"/>
            <a:ext cx="53572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9" name="Tekstvak 8"/>
          <p:cNvSpPr txBox="1"/>
          <p:nvPr/>
        </p:nvSpPr>
        <p:spPr>
          <a:xfrm>
            <a:off x="6349106" y="3280164"/>
            <a:ext cx="53572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 smtClean="0">
                <a:solidFill>
                  <a:srgbClr val="FF0000"/>
                </a:solidFill>
              </a:rPr>
              <a:t>8</a:t>
            </a:r>
            <a:endParaRPr lang="nl-NL" sz="5400" b="1" dirty="0">
              <a:solidFill>
                <a:srgbClr val="FF0000"/>
              </a:solidFill>
            </a:endParaRPr>
          </a:p>
        </p:txBody>
      </p:sp>
      <p:sp>
        <p:nvSpPr>
          <p:cNvPr id="10" name="Tekstvak 9"/>
          <p:cNvSpPr txBox="1"/>
          <p:nvPr/>
        </p:nvSpPr>
        <p:spPr>
          <a:xfrm>
            <a:off x="5017108" y="3280164"/>
            <a:ext cx="88678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 smtClean="0">
                <a:solidFill>
                  <a:srgbClr val="FF0000"/>
                </a:solidFill>
              </a:rPr>
              <a:t>16</a:t>
            </a:r>
            <a:endParaRPr lang="nl-NL" sz="5400" b="1" dirty="0">
              <a:solidFill>
                <a:srgbClr val="FF0000"/>
              </a:solidFill>
            </a:endParaRPr>
          </a:p>
        </p:txBody>
      </p:sp>
      <p:sp>
        <p:nvSpPr>
          <p:cNvPr id="11" name="Tekstvak 10"/>
          <p:cNvSpPr txBox="1"/>
          <p:nvPr/>
        </p:nvSpPr>
        <p:spPr>
          <a:xfrm>
            <a:off x="3639857" y="3280164"/>
            <a:ext cx="88678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 smtClean="0">
                <a:solidFill>
                  <a:srgbClr val="FF0000"/>
                </a:solidFill>
              </a:rPr>
              <a:t>32</a:t>
            </a:r>
            <a:endParaRPr lang="nl-NL" sz="5400" b="1" dirty="0">
              <a:solidFill>
                <a:srgbClr val="FF0000"/>
              </a:solidFill>
            </a:endParaRPr>
          </a:p>
        </p:txBody>
      </p:sp>
      <p:sp>
        <p:nvSpPr>
          <p:cNvPr id="12" name="Tekstvak 11"/>
          <p:cNvSpPr txBox="1"/>
          <p:nvPr/>
        </p:nvSpPr>
        <p:spPr>
          <a:xfrm>
            <a:off x="2307859" y="3280164"/>
            <a:ext cx="88678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 smtClean="0">
                <a:solidFill>
                  <a:srgbClr val="FF0000"/>
                </a:solidFill>
              </a:rPr>
              <a:t>64</a:t>
            </a:r>
            <a:endParaRPr lang="nl-NL" sz="5400" b="1" dirty="0">
              <a:solidFill>
                <a:srgbClr val="FF0000"/>
              </a:solidFill>
            </a:endParaRPr>
          </a:p>
        </p:txBody>
      </p:sp>
      <p:sp>
        <p:nvSpPr>
          <p:cNvPr id="13" name="Tekstvak 12"/>
          <p:cNvSpPr txBox="1"/>
          <p:nvPr/>
        </p:nvSpPr>
        <p:spPr>
          <a:xfrm>
            <a:off x="579550" y="3280164"/>
            <a:ext cx="123783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 smtClean="0">
                <a:solidFill>
                  <a:srgbClr val="FF0000"/>
                </a:solidFill>
              </a:rPr>
              <a:t>128</a:t>
            </a:r>
            <a:endParaRPr lang="nl-NL" sz="5400" b="1" dirty="0">
              <a:solidFill>
                <a:srgbClr val="FF0000"/>
              </a:solidFill>
            </a:endParaRPr>
          </a:p>
        </p:txBody>
      </p:sp>
      <p:sp>
        <p:nvSpPr>
          <p:cNvPr id="2" name="Tekstvak 1"/>
          <p:cNvSpPr txBox="1"/>
          <p:nvPr/>
        </p:nvSpPr>
        <p:spPr>
          <a:xfrm>
            <a:off x="1811267" y="3280164"/>
            <a:ext cx="52931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 smtClean="0">
                <a:solidFill>
                  <a:srgbClr val="0070C0"/>
                </a:solidFill>
              </a:rPr>
              <a:t>+</a:t>
            </a:r>
            <a:endParaRPr lang="nl-NL" sz="5400" b="1" dirty="0">
              <a:solidFill>
                <a:srgbClr val="0070C0"/>
              </a:solidFill>
            </a:endParaRPr>
          </a:p>
        </p:txBody>
      </p:sp>
      <p:sp>
        <p:nvSpPr>
          <p:cNvPr id="14" name="Tekstvak 13"/>
          <p:cNvSpPr txBox="1"/>
          <p:nvPr/>
        </p:nvSpPr>
        <p:spPr>
          <a:xfrm>
            <a:off x="8857967" y="3280164"/>
            <a:ext cx="52931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 smtClean="0">
                <a:solidFill>
                  <a:srgbClr val="0070C0"/>
                </a:solidFill>
              </a:rPr>
              <a:t>+</a:t>
            </a:r>
            <a:endParaRPr lang="nl-NL" sz="5400" b="1" dirty="0">
              <a:solidFill>
                <a:srgbClr val="0070C0"/>
              </a:solidFill>
            </a:endParaRPr>
          </a:p>
        </p:txBody>
      </p:sp>
      <p:sp>
        <p:nvSpPr>
          <p:cNvPr id="15" name="Tekstvak 14"/>
          <p:cNvSpPr txBox="1"/>
          <p:nvPr/>
        </p:nvSpPr>
        <p:spPr>
          <a:xfrm>
            <a:off x="7889182" y="3280164"/>
            <a:ext cx="52931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 smtClean="0">
                <a:solidFill>
                  <a:srgbClr val="0070C0"/>
                </a:solidFill>
              </a:rPr>
              <a:t>+</a:t>
            </a:r>
            <a:endParaRPr lang="nl-NL" sz="5400" b="1" dirty="0">
              <a:solidFill>
                <a:srgbClr val="0070C0"/>
              </a:solidFill>
            </a:endParaRPr>
          </a:p>
        </p:txBody>
      </p:sp>
      <p:sp>
        <p:nvSpPr>
          <p:cNvPr id="16" name="Tekstvak 15"/>
          <p:cNvSpPr txBox="1"/>
          <p:nvPr/>
        </p:nvSpPr>
        <p:spPr>
          <a:xfrm>
            <a:off x="6862988" y="3280164"/>
            <a:ext cx="52931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 smtClean="0">
                <a:solidFill>
                  <a:srgbClr val="0070C0"/>
                </a:solidFill>
              </a:rPr>
              <a:t>+</a:t>
            </a:r>
            <a:endParaRPr lang="nl-NL" sz="5400" b="1" dirty="0">
              <a:solidFill>
                <a:srgbClr val="0070C0"/>
              </a:solidFill>
            </a:endParaRPr>
          </a:p>
        </p:txBody>
      </p:sp>
      <p:sp>
        <p:nvSpPr>
          <p:cNvPr id="17" name="Tekstvak 16"/>
          <p:cNvSpPr txBox="1"/>
          <p:nvPr/>
        </p:nvSpPr>
        <p:spPr>
          <a:xfrm>
            <a:off x="5866685" y="3286235"/>
            <a:ext cx="52931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 smtClean="0">
                <a:solidFill>
                  <a:srgbClr val="0070C0"/>
                </a:solidFill>
              </a:rPr>
              <a:t>+</a:t>
            </a:r>
            <a:endParaRPr lang="nl-NL" sz="5400" b="1" dirty="0">
              <a:solidFill>
                <a:srgbClr val="0070C0"/>
              </a:solidFill>
            </a:endParaRPr>
          </a:p>
        </p:txBody>
      </p:sp>
      <p:sp>
        <p:nvSpPr>
          <p:cNvPr id="18" name="Tekstvak 17"/>
          <p:cNvSpPr txBox="1"/>
          <p:nvPr/>
        </p:nvSpPr>
        <p:spPr>
          <a:xfrm>
            <a:off x="4518957" y="3291216"/>
            <a:ext cx="52931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 smtClean="0">
                <a:solidFill>
                  <a:srgbClr val="0070C0"/>
                </a:solidFill>
              </a:rPr>
              <a:t>+</a:t>
            </a:r>
            <a:endParaRPr lang="nl-NL" sz="5400" b="1" dirty="0">
              <a:solidFill>
                <a:srgbClr val="0070C0"/>
              </a:solidFill>
            </a:endParaRPr>
          </a:p>
        </p:txBody>
      </p:sp>
      <p:sp>
        <p:nvSpPr>
          <p:cNvPr id="19" name="Tekstvak 18"/>
          <p:cNvSpPr txBox="1"/>
          <p:nvPr/>
        </p:nvSpPr>
        <p:spPr>
          <a:xfrm>
            <a:off x="3162210" y="3280164"/>
            <a:ext cx="52931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 smtClean="0">
                <a:solidFill>
                  <a:srgbClr val="0070C0"/>
                </a:solidFill>
              </a:rPr>
              <a:t>+</a:t>
            </a:r>
            <a:endParaRPr lang="nl-NL" sz="5400" b="1" dirty="0">
              <a:solidFill>
                <a:srgbClr val="0070C0"/>
              </a:solidFill>
            </a:endParaRPr>
          </a:p>
        </p:txBody>
      </p:sp>
      <p:sp>
        <p:nvSpPr>
          <p:cNvPr id="3" name="Tekstvak 2"/>
          <p:cNvSpPr txBox="1"/>
          <p:nvPr/>
        </p:nvSpPr>
        <p:spPr>
          <a:xfrm>
            <a:off x="9854465" y="3280164"/>
            <a:ext cx="173957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 smtClean="0">
                <a:solidFill>
                  <a:srgbClr val="0070C0"/>
                </a:solidFill>
              </a:rPr>
              <a:t>= 255</a:t>
            </a:r>
            <a:endParaRPr lang="nl-NL" sz="5400" b="1" dirty="0">
              <a:solidFill>
                <a:srgbClr val="0070C0"/>
              </a:solidFill>
            </a:endParaRPr>
          </a:p>
        </p:txBody>
      </p:sp>
      <p:sp>
        <p:nvSpPr>
          <p:cNvPr id="20" name="Tekstvak 19"/>
          <p:cNvSpPr txBox="1"/>
          <p:nvPr/>
        </p:nvSpPr>
        <p:spPr>
          <a:xfrm>
            <a:off x="0" y="6150114"/>
            <a:ext cx="4557658" cy="70788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nl-NL" sz="4000" b="1" dirty="0" smtClean="0">
                <a:solidFill>
                  <a:srgbClr val="0070C0"/>
                </a:solidFill>
              </a:rPr>
              <a:t>1. binair → decimaal</a:t>
            </a:r>
          </a:p>
        </p:txBody>
      </p:sp>
    </p:spTree>
    <p:extLst>
      <p:ext uri="{BB962C8B-B14F-4D97-AF65-F5344CB8AC3E}">
        <p14:creationId xmlns:p14="http://schemas.microsoft.com/office/powerpoint/2010/main" val="2919425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/>
          <p:cNvSpPr txBox="1"/>
          <p:nvPr/>
        </p:nvSpPr>
        <p:spPr>
          <a:xfrm>
            <a:off x="386366" y="412124"/>
            <a:ext cx="1046568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4800" b="1" dirty="0" smtClean="0"/>
              <a:t>Een ander binair getal van 8 bits (1 byte)</a:t>
            </a:r>
            <a:endParaRPr lang="nl-NL" sz="4800" b="1" dirty="0"/>
          </a:p>
        </p:txBody>
      </p:sp>
      <p:sp>
        <p:nvSpPr>
          <p:cNvPr id="6" name="Tekstvak 5"/>
          <p:cNvSpPr txBox="1"/>
          <p:nvPr/>
        </p:nvSpPr>
        <p:spPr>
          <a:xfrm>
            <a:off x="605307" y="2356834"/>
            <a:ext cx="1144931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5400" b="1" dirty="0" smtClean="0"/>
              <a:t>  1 0 0 1 0 1 0 1</a:t>
            </a:r>
          </a:p>
        </p:txBody>
      </p:sp>
      <p:sp>
        <p:nvSpPr>
          <p:cNvPr id="8" name="Tekstvak 7"/>
          <p:cNvSpPr txBox="1"/>
          <p:nvPr/>
        </p:nvSpPr>
        <p:spPr>
          <a:xfrm>
            <a:off x="0" y="6150114"/>
            <a:ext cx="4557658" cy="70788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nl-NL" sz="4000" b="1" dirty="0" smtClean="0">
                <a:solidFill>
                  <a:srgbClr val="0070C0"/>
                </a:solidFill>
              </a:rPr>
              <a:t>1. binair → decimaal</a:t>
            </a:r>
          </a:p>
        </p:txBody>
      </p:sp>
    </p:spTree>
    <p:extLst>
      <p:ext uri="{BB962C8B-B14F-4D97-AF65-F5344CB8AC3E}">
        <p14:creationId xmlns:p14="http://schemas.microsoft.com/office/powerpoint/2010/main" val="2141215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/>
          <p:cNvSpPr txBox="1"/>
          <p:nvPr/>
        </p:nvSpPr>
        <p:spPr>
          <a:xfrm>
            <a:off x="386366" y="412124"/>
            <a:ext cx="1046568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4800" b="1" dirty="0" smtClean="0"/>
              <a:t>Een ander binair getal van 8 bits (1 byte)</a:t>
            </a:r>
            <a:endParaRPr lang="nl-NL" sz="4800" b="1" dirty="0"/>
          </a:p>
        </p:txBody>
      </p:sp>
      <p:sp>
        <p:nvSpPr>
          <p:cNvPr id="6" name="Tekstvak 5"/>
          <p:cNvSpPr txBox="1"/>
          <p:nvPr/>
        </p:nvSpPr>
        <p:spPr>
          <a:xfrm>
            <a:off x="605307" y="2356834"/>
            <a:ext cx="1144931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5400" b="1" dirty="0" smtClean="0"/>
              <a:t>  1        </a:t>
            </a:r>
            <a:r>
              <a:rPr lang="nl-NL" sz="5400" b="1" dirty="0"/>
              <a:t>0</a:t>
            </a:r>
            <a:r>
              <a:rPr lang="nl-NL" sz="5400" b="1" dirty="0" smtClean="0"/>
              <a:t>      0      </a:t>
            </a:r>
            <a:r>
              <a:rPr lang="nl-NL" sz="2800" b="1" dirty="0" smtClean="0"/>
              <a:t> </a:t>
            </a:r>
            <a:r>
              <a:rPr lang="nl-NL" sz="5400" b="1" dirty="0" smtClean="0"/>
              <a:t>1     </a:t>
            </a:r>
            <a:r>
              <a:rPr lang="nl-NL" sz="2000" b="1" dirty="0" smtClean="0"/>
              <a:t> </a:t>
            </a:r>
            <a:r>
              <a:rPr lang="nl-NL" sz="5400" b="1" dirty="0"/>
              <a:t>0</a:t>
            </a:r>
            <a:r>
              <a:rPr lang="nl-NL" sz="5400" b="1" dirty="0" smtClean="0"/>
              <a:t>    </a:t>
            </a:r>
            <a:r>
              <a:rPr lang="nl-NL" sz="2400" b="1" dirty="0" smtClean="0"/>
              <a:t> </a:t>
            </a:r>
            <a:r>
              <a:rPr lang="nl-NL" sz="5400" b="1" dirty="0" smtClean="0"/>
              <a:t>1    0    1</a:t>
            </a:r>
          </a:p>
        </p:txBody>
      </p:sp>
      <p:sp>
        <p:nvSpPr>
          <p:cNvPr id="4" name="Tekstvak 3"/>
          <p:cNvSpPr txBox="1"/>
          <p:nvPr/>
        </p:nvSpPr>
        <p:spPr>
          <a:xfrm>
            <a:off x="0" y="6150114"/>
            <a:ext cx="4557658" cy="70788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nl-NL" sz="4000" b="1" dirty="0" smtClean="0">
                <a:solidFill>
                  <a:srgbClr val="0070C0"/>
                </a:solidFill>
              </a:rPr>
              <a:t>1. binair → decimaal</a:t>
            </a:r>
          </a:p>
        </p:txBody>
      </p:sp>
    </p:spTree>
    <p:extLst>
      <p:ext uri="{BB962C8B-B14F-4D97-AF65-F5344CB8AC3E}">
        <p14:creationId xmlns:p14="http://schemas.microsoft.com/office/powerpoint/2010/main" val="283878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/>
          <p:cNvSpPr txBox="1"/>
          <p:nvPr/>
        </p:nvSpPr>
        <p:spPr>
          <a:xfrm>
            <a:off x="386366" y="412124"/>
            <a:ext cx="1046568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4800" b="1" dirty="0" smtClean="0"/>
              <a:t>Een ander binair getal van 8 bits (1 byte)</a:t>
            </a:r>
            <a:endParaRPr lang="nl-NL" sz="4800" b="1" dirty="0"/>
          </a:p>
        </p:txBody>
      </p:sp>
      <p:sp>
        <p:nvSpPr>
          <p:cNvPr id="6" name="Tekstvak 5"/>
          <p:cNvSpPr txBox="1"/>
          <p:nvPr/>
        </p:nvSpPr>
        <p:spPr>
          <a:xfrm>
            <a:off x="605307" y="2356834"/>
            <a:ext cx="1144931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5400" b="1" dirty="0" smtClean="0"/>
              <a:t>  1        </a:t>
            </a:r>
            <a:r>
              <a:rPr lang="nl-NL" sz="5400" b="1" dirty="0"/>
              <a:t>0</a:t>
            </a:r>
            <a:r>
              <a:rPr lang="nl-NL" sz="5400" b="1" dirty="0" smtClean="0"/>
              <a:t>      0      </a:t>
            </a:r>
            <a:r>
              <a:rPr lang="nl-NL" sz="2800" b="1" dirty="0" smtClean="0"/>
              <a:t> </a:t>
            </a:r>
            <a:r>
              <a:rPr lang="nl-NL" sz="5400" b="1" dirty="0" smtClean="0"/>
              <a:t>1     </a:t>
            </a:r>
            <a:r>
              <a:rPr lang="nl-NL" sz="2000" b="1" dirty="0" smtClean="0"/>
              <a:t> </a:t>
            </a:r>
            <a:r>
              <a:rPr lang="nl-NL" sz="5400" b="1" dirty="0"/>
              <a:t>0</a:t>
            </a:r>
            <a:r>
              <a:rPr lang="nl-NL" sz="5400" b="1" dirty="0" smtClean="0"/>
              <a:t>    </a:t>
            </a:r>
            <a:r>
              <a:rPr lang="nl-NL" sz="2400" b="1" dirty="0" smtClean="0"/>
              <a:t> </a:t>
            </a:r>
            <a:r>
              <a:rPr lang="nl-NL" sz="5400" b="1" dirty="0" smtClean="0"/>
              <a:t>1    0    1</a:t>
            </a:r>
          </a:p>
        </p:txBody>
      </p:sp>
      <p:sp>
        <p:nvSpPr>
          <p:cNvPr id="4" name="Tekstvak 3"/>
          <p:cNvSpPr txBox="1"/>
          <p:nvPr/>
        </p:nvSpPr>
        <p:spPr>
          <a:xfrm>
            <a:off x="9337182" y="3280164"/>
            <a:ext cx="53572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 smtClean="0">
                <a:solidFill>
                  <a:srgbClr val="FF0000"/>
                </a:solidFill>
              </a:rPr>
              <a:t>1</a:t>
            </a:r>
            <a:endParaRPr lang="nl-NL" sz="5400" b="1" dirty="0">
              <a:solidFill>
                <a:srgbClr val="FF0000"/>
              </a:solidFill>
            </a:endParaRPr>
          </a:p>
        </p:txBody>
      </p:sp>
      <p:sp>
        <p:nvSpPr>
          <p:cNvPr id="7" name="Tekstvak 6"/>
          <p:cNvSpPr txBox="1"/>
          <p:nvPr/>
        </p:nvSpPr>
        <p:spPr>
          <a:xfrm>
            <a:off x="0" y="6150114"/>
            <a:ext cx="4557658" cy="70788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nl-NL" sz="4000" b="1" dirty="0" smtClean="0">
                <a:solidFill>
                  <a:srgbClr val="0070C0"/>
                </a:solidFill>
              </a:rPr>
              <a:t>1. binair → decimaal</a:t>
            </a:r>
          </a:p>
        </p:txBody>
      </p:sp>
    </p:spTree>
    <p:extLst>
      <p:ext uri="{BB962C8B-B14F-4D97-AF65-F5344CB8AC3E}">
        <p14:creationId xmlns:p14="http://schemas.microsoft.com/office/powerpoint/2010/main" val="1462176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/>
          <p:cNvSpPr txBox="1"/>
          <p:nvPr/>
        </p:nvSpPr>
        <p:spPr>
          <a:xfrm>
            <a:off x="386366" y="412124"/>
            <a:ext cx="1046568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4800" b="1" dirty="0" smtClean="0"/>
              <a:t>Een ander binair getal van 8 bits (1 byte)</a:t>
            </a:r>
            <a:endParaRPr lang="nl-NL" sz="4800" b="1" dirty="0"/>
          </a:p>
        </p:txBody>
      </p:sp>
      <p:sp>
        <p:nvSpPr>
          <p:cNvPr id="6" name="Tekstvak 5"/>
          <p:cNvSpPr txBox="1"/>
          <p:nvPr/>
        </p:nvSpPr>
        <p:spPr>
          <a:xfrm>
            <a:off x="605307" y="2356834"/>
            <a:ext cx="1144931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5400" b="1" dirty="0" smtClean="0"/>
              <a:t>  1        </a:t>
            </a:r>
            <a:r>
              <a:rPr lang="nl-NL" sz="5400" b="1" dirty="0"/>
              <a:t>0</a:t>
            </a:r>
            <a:r>
              <a:rPr lang="nl-NL" sz="5400" b="1" dirty="0" smtClean="0"/>
              <a:t>      0      </a:t>
            </a:r>
            <a:r>
              <a:rPr lang="nl-NL" sz="2800" b="1" dirty="0" smtClean="0"/>
              <a:t> </a:t>
            </a:r>
            <a:r>
              <a:rPr lang="nl-NL" sz="5400" b="1" dirty="0" smtClean="0"/>
              <a:t>1     </a:t>
            </a:r>
            <a:r>
              <a:rPr lang="nl-NL" sz="2000" b="1" dirty="0" smtClean="0"/>
              <a:t> </a:t>
            </a:r>
            <a:r>
              <a:rPr lang="nl-NL" sz="5400" b="1" dirty="0"/>
              <a:t>0</a:t>
            </a:r>
            <a:r>
              <a:rPr lang="nl-NL" sz="5400" b="1" dirty="0" smtClean="0"/>
              <a:t>    </a:t>
            </a:r>
            <a:r>
              <a:rPr lang="nl-NL" sz="2400" b="1" dirty="0" smtClean="0"/>
              <a:t> </a:t>
            </a:r>
            <a:r>
              <a:rPr lang="nl-NL" sz="5400" b="1" dirty="0" smtClean="0"/>
              <a:t>1    0    1</a:t>
            </a:r>
          </a:p>
        </p:txBody>
      </p:sp>
      <p:sp>
        <p:nvSpPr>
          <p:cNvPr id="4" name="Tekstvak 3"/>
          <p:cNvSpPr txBox="1"/>
          <p:nvPr/>
        </p:nvSpPr>
        <p:spPr>
          <a:xfrm>
            <a:off x="9337182" y="3280164"/>
            <a:ext cx="53572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 smtClean="0">
                <a:solidFill>
                  <a:srgbClr val="FF0000"/>
                </a:solidFill>
              </a:rPr>
              <a:t>1</a:t>
            </a:r>
            <a:endParaRPr lang="nl-NL" sz="5400" b="1" dirty="0">
              <a:solidFill>
                <a:srgbClr val="FF0000"/>
              </a:solidFill>
            </a:endParaRPr>
          </a:p>
        </p:txBody>
      </p:sp>
      <p:sp>
        <p:nvSpPr>
          <p:cNvPr id="7" name="Tekstvak 6"/>
          <p:cNvSpPr txBox="1"/>
          <p:nvPr/>
        </p:nvSpPr>
        <p:spPr>
          <a:xfrm>
            <a:off x="8343362" y="3280164"/>
            <a:ext cx="53572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8" name="Tekstvak 7"/>
          <p:cNvSpPr txBox="1"/>
          <p:nvPr/>
        </p:nvSpPr>
        <p:spPr>
          <a:xfrm>
            <a:off x="0" y="6150114"/>
            <a:ext cx="4557658" cy="70788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nl-NL" sz="4000" b="1" dirty="0" smtClean="0">
                <a:solidFill>
                  <a:srgbClr val="0070C0"/>
                </a:solidFill>
              </a:rPr>
              <a:t>1. binair → decimaal</a:t>
            </a:r>
          </a:p>
        </p:txBody>
      </p:sp>
    </p:spTree>
    <p:extLst>
      <p:ext uri="{BB962C8B-B14F-4D97-AF65-F5344CB8AC3E}">
        <p14:creationId xmlns:p14="http://schemas.microsoft.com/office/powerpoint/2010/main" val="4284353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/>
          <p:cNvSpPr txBox="1"/>
          <p:nvPr/>
        </p:nvSpPr>
        <p:spPr>
          <a:xfrm>
            <a:off x="386366" y="412124"/>
            <a:ext cx="1046568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4800" b="1" dirty="0" smtClean="0"/>
              <a:t>Een ander binair getal van 8 bits (1 byte)</a:t>
            </a:r>
            <a:endParaRPr lang="nl-NL" sz="4800" b="1" dirty="0"/>
          </a:p>
        </p:txBody>
      </p:sp>
      <p:sp>
        <p:nvSpPr>
          <p:cNvPr id="6" name="Tekstvak 5"/>
          <p:cNvSpPr txBox="1"/>
          <p:nvPr/>
        </p:nvSpPr>
        <p:spPr>
          <a:xfrm>
            <a:off x="605307" y="2356834"/>
            <a:ext cx="1144931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5400" b="1" dirty="0" smtClean="0"/>
              <a:t>  1        </a:t>
            </a:r>
            <a:r>
              <a:rPr lang="nl-NL" sz="5400" b="1" dirty="0"/>
              <a:t>0</a:t>
            </a:r>
            <a:r>
              <a:rPr lang="nl-NL" sz="5400" b="1" dirty="0" smtClean="0"/>
              <a:t>      0      </a:t>
            </a:r>
            <a:r>
              <a:rPr lang="nl-NL" sz="2800" b="1" dirty="0" smtClean="0"/>
              <a:t> </a:t>
            </a:r>
            <a:r>
              <a:rPr lang="nl-NL" sz="5400" b="1" dirty="0" smtClean="0"/>
              <a:t>1     </a:t>
            </a:r>
            <a:r>
              <a:rPr lang="nl-NL" sz="2000" b="1" dirty="0" smtClean="0"/>
              <a:t> </a:t>
            </a:r>
            <a:r>
              <a:rPr lang="nl-NL" sz="5400" b="1" dirty="0"/>
              <a:t>0</a:t>
            </a:r>
            <a:r>
              <a:rPr lang="nl-NL" sz="5400" b="1" dirty="0" smtClean="0"/>
              <a:t>    </a:t>
            </a:r>
            <a:r>
              <a:rPr lang="nl-NL" sz="2400" b="1" dirty="0" smtClean="0"/>
              <a:t> </a:t>
            </a:r>
            <a:r>
              <a:rPr lang="nl-NL" sz="5400" b="1" dirty="0" smtClean="0"/>
              <a:t>1    0    1</a:t>
            </a:r>
          </a:p>
        </p:txBody>
      </p:sp>
      <p:sp>
        <p:nvSpPr>
          <p:cNvPr id="4" name="Tekstvak 3"/>
          <p:cNvSpPr txBox="1"/>
          <p:nvPr/>
        </p:nvSpPr>
        <p:spPr>
          <a:xfrm>
            <a:off x="9337182" y="3280164"/>
            <a:ext cx="53572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 smtClean="0">
                <a:solidFill>
                  <a:srgbClr val="FF0000"/>
                </a:solidFill>
              </a:rPr>
              <a:t>1</a:t>
            </a:r>
            <a:endParaRPr lang="nl-NL" sz="5400" b="1" dirty="0">
              <a:solidFill>
                <a:srgbClr val="FF0000"/>
              </a:solidFill>
            </a:endParaRPr>
          </a:p>
        </p:txBody>
      </p:sp>
      <p:sp>
        <p:nvSpPr>
          <p:cNvPr id="7" name="Tekstvak 6"/>
          <p:cNvSpPr txBox="1"/>
          <p:nvPr/>
        </p:nvSpPr>
        <p:spPr>
          <a:xfrm>
            <a:off x="8343362" y="3280164"/>
            <a:ext cx="53572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8" name="Tekstvak 7"/>
          <p:cNvSpPr txBox="1"/>
          <p:nvPr/>
        </p:nvSpPr>
        <p:spPr>
          <a:xfrm>
            <a:off x="7349542" y="3280164"/>
            <a:ext cx="53572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 smtClean="0">
                <a:solidFill>
                  <a:srgbClr val="FF0000"/>
                </a:solidFill>
              </a:rPr>
              <a:t>4</a:t>
            </a:r>
            <a:endParaRPr lang="nl-NL" sz="5400" b="1" dirty="0">
              <a:solidFill>
                <a:srgbClr val="FF0000"/>
              </a:solidFill>
            </a:endParaRPr>
          </a:p>
        </p:txBody>
      </p:sp>
      <p:sp>
        <p:nvSpPr>
          <p:cNvPr id="9" name="Tekstvak 8"/>
          <p:cNvSpPr txBox="1"/>
          <p:nvPr/>
        </p:nvSpPr>
        <p:spPr>
          <a:xfrm>
            <a:off x="0" y="6150114"/>
            <a:ext cx="4557658" cy="70788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nl-NL" sz="4000" b="1" dirty="0" smtClean="0">
                <a:solidFill>
                  <a:srgbClr val="0070C0"/>
                </a:solidFill>
              </a:rPr>
              <a:t>1. binair → decimaal</a:t>
            </a:r>
          </a:p>
        </p:txBody>
      </p:sp>
    </p:spTree>
    <p:extLst>
      <p:ext uri="{BB962C8B-B14F-4D97-AF65-F5344CB8AC3E}">
        <p14:creationId xmlns:p14="http://schemas.microsoft.com/office/powerpoint/2010/main" val="3194786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/>
          <p:cNvSpPr txBox="1"/>
          <p:nvPr/>
        </p:nvSpPr>
        <p:spPr>
          <a:xfrm>
            <a:off x="386366" y="412124"/>
            <a:ext cx="1046568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4800" b="1" dirty="0" smtClean="0"/>
              <a:t>Een ander binair getal van 8 bits (1 byte)</a:t>
            </a:r>
            <a:endParaRPr lang="nl-NL" sz="4800" b="1" dirty="0"/>
          </a:p>
        </p:txBody>
      </p:sp>
      <p:sp>
        <p:nvSpPr>
          <p:cNvPr id="6" name="Tekstvak 5"/>
          <p:cNvSpPr txBox="1"/>
          <p:nvPr/>
        </p:nvSpPr>
        <p:spPr>
          <a:xfrm>
            <a:off x="605307" y="2356834"/>
            <a:ext cx="1144931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5400" b="1" dirty="0" smtClean="0"/>
              <a:t>  1        </a:t>
            </a:r>
            <a:r>
              <a:rPr lang="nl-NL" sz="5400" b="1" dirty="0"/>
              <a:t>0</a:t>
            </a:r>
            <a:r>
              <a:rPr lang="nl-NL" sz="5400" b="1" dirty="0" smtClean="0"/>
              <a:t>      0      </a:t>
            </a:r>
            <a:r>
              <a:rPr lang="nl-NL" sz="2800" b="1" dirty="0" smtClean="0"/>
              <a:t> </a:t>
            </a:r>
            <a:r>
              <a:rPr lang="nl-NL" sz="5400" b="1" dirty="0" smtClean="0"/>
              <a:t>1     </a:t>
            </a:r>
            <a:r>
              <a:rPr lang="nl-NL" sz="2000" b="1" dirty="0" smtClean="0"/>
              <a:t> </a:t>
            </a:r>
            <a:r>
              <a:rPr lang="nl-NL" sz="5400" b="1" dirty="0"/>
              <a:t>0</a:t>
            </a:r>
            <a:r>
              <a:rPr lang="nl-NL" sz="5400" b="1" dirty="0" smtClean="0"/>
              <a:t>    </a:t>
            </a:r>
            <a:r>
              <a:rPr lang="nl-NL" sz="2400" b="1" dirty="0" smtClean="0"/>
              <a:t> </a:t>
            </a:r>
            <a:r>
              <a:rPr lang="nl-NL" sz="5400" b="1" dirty="0" smtClean="0"/>
              <a:t>1    0    1</a:t>
            </a:r>
          </a:p>
        </p:txBody>
      </p:sp>
      <p:sp>
        <p:nvSpPr>
          <p:cNvPr id="4" name="Tekstvak 3"/>
          <p:cNvSpPr txBox="1"/>
          <p:nvPr/>
        </p:nvSpPr>
        <p:spPr>
          <a:xfrm>
            <a:off x="9337182" y="3280164"/>
            <a:ext cx="53572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 smtClean="0">
                <a:solidFill>
                  <a:srgbClr val="FF0000"/>
                </a:solidFill>
              </a:rPr>
              <a:t>1</a:t>
            </a:r>
            <a:endParaRPr lang="nl-NL" sz="5400" b="1" dirty="0">
              <a:solidFill>
                <a:srgbClr val="FF0000"/>
              </a:solidFill>
            </a:endParaRPr>
          </a:p>
        </p:txBody>
      </p:sp>
      <p:sp>
        <p:nvSpPr>
          <p:cNvPr id="7" name="Tekstvak 6"/>
          <p:cNvSpPr txBox="1"/>
          <p:nvPr/>
        </p:nvSpPr>
        <p:spPr>
          <a:xfrm>
            <a:off x="8343362" y="3280164"/>
            <a:ext cx="53572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8" name="Tekstvak 7"/>
          <p:cNvSpPr txBox="1"/>
          <p:nvPr/>
        </p:nvSpPr>
        <p:spPr>
          <a:xfrm>
            <a:off x="7349542" y="3280164"/>
            <a:ext cx="53572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 smtClean="0">
                <a:solidFill>
                  <a:srgbClr val="FF0000"/>
                </a:solidFill>
              </a:rPr>
              <a:t>4</a:t>
            </a:r>
            <a:endParaRPr lang="nl-NL" sz="5400" b="1" dirty="0">
              <a:solidFill>
                <a:srgbClr val="FF0000"/>
              </a:solidFill>
            </a:endParaRPr>
          </a:p>
        </p:txBody>
      </p:sp>
      <p:sp>
        <p:nvSpPr>
          <p:cNvPr id="9" name="Tekstvak 8"/>
          <p:cNvSpPr txBox="1"/>
          <p:nvPr/>
        </p:nvSpPr>
        <p:spPr>
          <a:xfrm>
            <a:off x="6355722" y="3280164"/>
            <a:ext cx="53572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10" name="Tekstvak 9"/>
          <p:cNvSpPr txBox="1"/>
          <p:nvPr/>
        </p:nvSpPr>
        <p:spPr>
          <a:xfrm>
            <a:off x="0" y="6150114"/>
            <a:ext cx="4557658" cy="70788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nl-NL" sz="4000" b="1" dirty="0" smtClean="0">
                <a:solidFill>
                  <a:srgbClr val="0070C0"/>
                </a:solidFill>
              </a:rPr>
              <a:t>1. binair → decimaal</a:t>
            </a:r>
          </a:p>
        </p:txBody>
      </p:sp>
    </p:spTree>
    <p:extLst>
      <p:ext uri="{BB962C8B-B14F-4D97-AF65-F5344CB8AC3E}">
        <p14:creationId xmlns:p14="http://schemas.microsoft.com/office/powerpoint/2010/main" val="1774176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/>
          <p:cNvSpPr txBox="1"/>
          <p:nvPr/>
        </p:nvSpPr>
        <p:spPr>
          <a:xfrm>
            <a:off x="386366" y="412124"/>
            <a:ext cx="1138215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4800" b="1" dirty="0" smtClean="0"/>
              <a:t>Het grootste binaire getal van 8 bits (1 byte)</a:t>
            </a:r>
            <a:endParaRPr lang="nl-NL" sz="4800" b="1" dirty="0"/>
          </a:p>
        </p:txBody>
      </p:sp>
      <p:sp>
        <p:nvSpPr>
          <p:cNvPr id="6" name="Tekstvak 5"/>
          <p:cNvSpPr txBox="1"/>
          <p:nvPr/>
        </p:nvSpPr>
        <p:spPr>
          <a:xfrm>
            <a:off x="605307" y="2356834"/>
            <a:ext cx="1144931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5400" b="1" dirty="0" smtClean="0"/>
              <a:t>  1 1 1 1 1 1 1 1</a:t>
            </a:r>
          </a:p>
        </p:txBody>
      </p:sp>
      <p:sp>
        <p:nvSpPr>
          <p:cNvPr id="7" name="Tekstvak 6"/>
          <p:cNvSpPr txBox="1"/>
          <p:nvPr/>
        </p:nvSpPr>
        <p:spPr>
          <a:xfrm>
            <a:off x="0" y="6150114"/>
            <a:ext cx="4557658" cy="70788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nl-NL" sz="4000" b="1" dirty="0" smtClean="0">
                <a:solidFill>
                  <a:srgbClr val="0070C0"/>
                </a:solidFill>
              </a:rPr>
              <a:t>1. binair → decimaal</a:t>
            </a:r>
          </a:p>
        </p:txBody>
      </p:sp>
    </p:spTree>
    <p:extLst>
      <p:ext uri="{BB962C8B-B14F-4D97-AF65-F5344CB8AC3E}">
        <p14:creationId xmlns:p14="http://schemas.microsoft.com/office/powerpoint/2010/main" val="466770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/>
          <p:cNvSpPr txBox="1"/>
          <p:nvPr/>
        </p:nvSpPr>
        <p:spPr>
          <a:xfrm>
            <a:off x="386366" y="412124"/>
            <a:ext cx="1046568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4800" b="1" dirty="0" smtClean="0"/>
              <a:t>Een ander binair getal van 8 bits (1 byte)</a:t>
            </a:r>
            <a:endParaRPr lang="nl-NL" sz="4800" b="1" dirty="0"/>
          </a:p>
        </p:txBody>
      </p:sp>
      <p:sp>
        <p:nvSpPr>
          <p:cNvPr id="6" name="Tekstvak 5"/>
          <p:cNvSpPr txBox="1"/>
          <p:nvPr/>
        </p:nvSpPr>
        <p:spPr>
          <a:xfrm>
            <a:off x="605307" y="2356834"/>
            <a:ext cx="1144931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5400" b="1" dirty="0" smtClean="0"/>
              <a:t>  1        </a:t>
            </a:r>
            <a:r>
              <a:rPr lang="nl-NL" sz="5400" b="1" dirty="0"/>
              <a:t>0</a:t>
            </a:r>
            <a:r>
              <a:rPr lang="nl-NL" sz="5400" b="1" dirty="0" smtClean="0"/>
              <a:t>      0      </a:t>
            </a:r>
            <a:r>
              <a:rPr lang="nl-NL" sz="2800" b="1" dirty="0" smtClean="0"/>
              <a:t> </a:t>
            </a:r>
            <a:r>
              <a:rPr lang="nl-NL" sz="5400" b="1" dirty="0" smtClean="0"/>
              <a:t>1     </a:t>
            </a:r>
            <a:r>
              <a:rPr lang="nl-NL" sz="2000" b="1" dirty="0" smtClean="0"/>
              <a:t> </a:t>
            </a:r>
            <a:r>
              <a:rPr lang="nl-NL" sz="5400" b="1" dirty="0"/>
              <a:t>0</a:t>
            </a:r>
            <a:r>
              <a:rPr lang="nl-NL" sz="5400" b="1" dirty="0" smtClean="0"/>
              <a:t>    </a:t>
            </a:r>
            <a:r>
              <a:rPr lang="nl-NL" sz="2400" b="1" dirty="0" smtClean="0"/>
              <a:t> </a:t>
            </a:r>
            <a:r>
              <a:rPr lang="nl-NL" sz="5400" b="1" dirty="0" smtClean="0"/>
              <a:t>1    0    1</a:t>
            </a:r>
          </a:p>
        </p:txBody>
      </p:sp>
      <p:sp>
        <p:nvSpPr>
          <p:cNvPr id="4" name="Tekstvak 3"/>
          <p:cNvSpPr txBox="1"/>
          <p:nvPr/>
        </p:nvSpPr>
        <p:spPr>
          <a:xfrm>
            <a:off x="9337182" y="3280164"/>
            <a:ext cx="53572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 smtClean="0">
                <a:solidFill>
                  <a:srgbClr val="FF0000"/>
                </a:solidFill>
              </a:rPr>
              <a:t>1</a:t>
            </a:r>
            <a:endParaRPr lang="nl-NL" sz="5400" b="1" dirty="0">
              <a:solidFill>
                <a:srgbClr val="FF0000"/>
              </a:solidFill>
            </a:endParaRPr>
          </a:p>
        </p:txBody>
      </p:sp>
      <p:sp>
        <p:nvSpPr>
          <p:cNvPr id="7" name="Tekstvak 6"/>
          <p:cNvSpPr txBox="1"/>
          <p:nvPr/>
        </p:nvSpPr>
        <p:spPr>
          <a:xfrm>
            <a:off x="8343362" y="3280164"/>
            <a:ext cx="53572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8" name="Tekstvak 7"/>
          <p:cNvSpPr txBox="1"/>
          <p:nvPr/>
        </p:nvSpPr>
        <p:spPr>
          <a:xfrm>
            <a:off x="7349542" y="3280164"/>
            <a:ext cx="53572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 smtClean="0">
                <a:solidFill>
                  <a:srgbClr val="FF0000"/>
                </a:solidFill>
              </a:rPr>
              <a:t>4</a:t>
            </a:r>
            <a:endParaRPr lang="nl-NL" sz="5400" b="1" dirty="0">
              <a:solidFill>
                <a:srgbClr val="FF0000"/>
              </a:solidFill>
            </a:endParaRPr>
          </a:p>
        </p:txBody>
      </p:sp>
      <p:sp>
        <p:nvSpPr>
          <p:cNvPr id="9" name="Tekstvak 8"/>
          <p:cNvSpPr txBox="1"/>
          <p:nvPr/>
        </p:nvSpPr>
        <p:spPr>
          <a:xfrm>
            <a:off x="6355722" y="3280164"/>
            <a:ext cx="53572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10" name="Tekstvak 9"/>
          <p:cNvSpPr txBox="1"/>
          <p:nvPr/>
        </p:nvSpPr>
        <p:spPr>
          <a:xfrm>
            <a:off x="5010845" y="3280164"/>
            <a:ext cx="88678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 smtClean="0">
                <a:solidFill>
                  <a:srgbClr val="FF0000"/>
                </a:solidFill>
              </a:rPr>
              <a:t>16</a:t>
            </a:r>
            <a:endParaRPr lang="nl-NL" sz="5400" b="1" dirty="0">
              <a:solidFill>
                <a:srgbClr val="FF0000"/>
              </a:solidFill>
            </a:endParaRPr>
          </a:p>
        </p:txBody>
      </p:sp>
      <p:sp>
        <p:nvSpPr>
          <p:cNvPr id="11" name="Tekstvak 10"/>
          <p:cNvSpPr txBox="1"/>
          <p:nvPr/>
        </p:nvSpPr>
        <p:spPr>
          <a:xfrm>
            <a:off x="0" y="6150114"/>
            <a:ext cx="4557658" cy="70788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nl-NL" sz="4000" b="1" dirty="0" smtClean="0">
                <a:solidFill>
                  <a:srgbClr val="0070C0"/>
                </a:solidFill>
              </a:rPr>
              <a:t>1. binair → decimaal</a:t>
            </a:r>
          </a:p>
        </p:txBody>
      </p:sp>
    </p:spTree>
    <p:extLst>
      <p:ext uri="{BB962C8B-B14F-4D97-AF65-F5344CB8AC3E}">
        <p14:creationId xmlns:p14="http://schemas.microsoft.com/office/powerpoint/2010/main" val="3821149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/>
          <p:cNvSpPr txBox="1"/>
          <p:nvPr/>
        </p:nvSpPr>
        <p:spPr>
          <a:xfrm>
            <a:off x="386366" y="412124"/>
            <a:ext cx="1046568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4800" b="1" dirty="0" smtClean="0"/>
              <a:t>Een ander binair getal van 8 bits (1 byte)</a:t>
            </a:r>
            <a:endParaRPr lang="nl-NL" sz="4800" b="1" dirty="0"/>
          </a:p>
        </p:txBody>
      </p:sp>
      <p:sp>
        <p:nvSpPr>
          <p:cNvPr id="6" name="Tekstvak 5"/>
          <p:cNvSpPr txBox="1"/>
          <p:nvPr/>
        </p:nvSpPr>
        <p:spPr>
          <a:xfrm>
            <a:off x="605307" y="2356834"/>
            <a:ext cx="1144931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5400" b="1" dirty="0" smtClean="0"/>
              <a:t>  1        </a:t>
            </a:r>
            <a:r>
              <a:rPr lang="nl-NL" sz="5400" b="1" dirty="0"/>
              <a:t>0</a:t>
            </a:r>
            <a:r>
              <a:rPr lang="nl-NL" sz="5400" b="1" dirty="0" smtClean="0"/>
              <a:t>      0      </a:t>
            </a:r>
            <a:r>
              <a:rPr lang="nl-NL" sz="2800" b="1" dirty="0" smtClean="0"/>
              <a:t> </a:t>
            </a:r>
            <a:r>
              <a:rPr lang="nl-NL" sz="5400" b="1" dirty="0" smtClean="0"/>
              <a:t>1     </a:t>
            </a:r>
            <a:r>
              <a:rPr lang="nl-NL" sz="2000" b="1" dirty="0" smtClean="0"/>
              <a:t> </a:t>
            </a:r>
            <a:r>
              <a:rPr lang="nl-NL" sz="5400" b="1" dirty="0"/>
              <a:t>0</a:t>
            </a:r>
            <a:r>
              <a:rPr lang="nl-NL" sz="5400" b="1" dirty="0" smtClean="0"/>
              <a:t>    </a:t>
            </a:r>
            <a:r>
              <a:rPr lang="nl-NL" sz="2400" b="1" dirty="0" smtClean="0"/>
              <a:t> </a:t>
            </a:r>
            <a:r>
              <a:rPr lang="nl-NL" sz="5400" b="1" dirty="0" smtClean="0"/>
              <a:t>1    0    1</a:t>
            </a:r>
          </a:p>
        </p:txBody>
      </p:sp>
      <p:sp>
        <p:nvSpPr>
          <p:cNvPr id="4" name="Tekstvak 3"/>
          <p:cNvSpPr txBox="1"/>
          <p:nvPr/>
        </p:nvSpPr>
        <p:spPr>
          <a:xfrm>
            <a:off x="9337182" y="3280164"/>
            <a:ext cx="53572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 smtClean="0">
                <a:solidFill>
                  <a:srgbClr val="FF0000"/>
                </a:solidFill>
              </a:rPr>
              <a:t>1</a:t>
            </a:r>
            <a:endParaRPr lang="nl-NL" sz="5400" b="1" dirty="0">
              <a:solidFill>
                <a:srgbClr val="FF0000"/>
              </a:solidFill>
            </a:endParaRPr>
          </a:p>
        </p:txBody>
      </p:sp>
      <p:sp>
        <p:nvSpPr>
          <p:cNvPr id="7" name="Tekstvak 6"/>
          <p:cNvSpPr txBox="1"/>
          <p:nvPr/>
        </p:nvSpPr>
        <p:spPr>
          <a:xfrm>
            <a:off x="8343362" y="3280164"/>
            <a:ext cx="53572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8" name="Tekstvak 7"/>
          <p:cNvSpPr txBox="1"/>
          <p:nvPr/>
        </p:nvSpPr>
        <p:spPr>
          <a:xfrm>
            <a:off x="7349542" y="3280164"/>
            <a:ext cx="53572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 smtClean="0">
                <a:solidFill>
                  <a:srgbClr val="FF0000"/>
                </a:solidFill>
              </a:rPr>
              <a:t>4</a:t>
            </a:r>
            <a:endParaRPr lang="nl-NL" sz="5400" b="1" dirty="0">
              <a:solidFill>
                <a:srgbClr val="FF0000"/>
              </a:solidFill>
            </a:endParaRPr>
          </a:p>
        </p:txBody>
      </p:sp>
      <p:sp>
        <p:nvSpPr>
          <p:cNvPr id="9" name="Tekstvak 8"/>
          <p:cNvSpPr txBox="1"/>
          <p:nvPr/>
        </p:nvSpPr>
        <p:spPr>
          <a:xfrm>
            <a:off x="6355722" y="3280164"/>
            <a:ext cx="53572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10" name="Tekstvak 9"/>
          <p:cNvSpPr txBox="1"/>
          <p:nvPr/>
        </p:nvSpPr>
        <p:spPr>
          <a:xfrm>
            <a:off x="5010845" y="3280164"/>
            <a:ext cx="88678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 smtClean="0">
                <a:solidFill>
                  <a:srgbClr val="FF0000"/>
                </a:solidFill>
              </a:rPr>
              <a:t>16</a:t>
            </a:r>
            <a:endParaRPr lang="nl-NL" sz="5400" b="1" dirty="0">
              <a:solidFill>
                <a:srgbClr val="FF0000"/>
              </a:solidFill>
            </a:endParaRPr>
          </a:p>
        </p:txBody>
      </p:sp>
      <p:sp>
        <p:nvSpPr>
          <p:cNvPr id="11" name="Tekstvak 10"/>
          <p:cNvSpPr txBox="1"/>
          <p:nvPr/>
        </p:nvSpPr>
        <p:spPr>
          <a:xfrm>
            <a:off x="3790679" y="3280164"/>
            <a:ext cx="53572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12" name="Tekstvak 11"/>
          <p:cNvSpPr txBox="1"/>
          <p:nvPr/>
        </p:nvSpPr>
        <p:spPr>
          <a:xfrm>
            <a:off x="0" y="6150114"/>
            <a:ext cx="4557658" cy="70788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nl-NL" sz="4000" b="1" dirty="0" smtClean="0">
                <a:solidFill>
                  <a:srgbClr val="0070C0"/>
                </a:solidFill>
              </a:rPr>
              <a:t>1. binair → decimaal</a:t>
            </a:r>
          </a:p>
        </p:txBody>
      </p:sp>
    </p:spTree>
    <p:extLst>
      <p:ext uri="{BB962C8B-B14F-4D97-AF65-F5344CB8AC3E}">
        <p14:creationId xmlns:p14="http://schemas.microsoft.com/office/powerpoint/2010/main" val="477267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/>
          <p:cNvSpPr txBox="1"/>
          <p:nvPr/>
        </p:nvSpPr>
        <p:spPr>
          <a:xfrm>
            <a:off x="386366" y="412124"/>
            <a:ext cx="1046568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4800" b="1" dirty="0" smtClean="0"/>
              <a:t>Een ander binair getal van 8 bits (1 byte)</a:t>
            </a:r>
            <a:endParaRPr lang="nl-NL" sz="4800" b="1" dirty="0"/>
          </a:p>
        </p:txBody>
      </p:sp>
      <p:sp>
        <p:nvSpPr>
          <p:cNvPr id="6" name="Tekstvak 5"/>
          <p:cNvSpPr txBox="1"/>
          <p:nvPr/>
        </p:nvSpPr>
        <p:spPr>
          <a:xfrm>
            <a:off x="605307" y="2356834"/>
            <a:ext cx="1144931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5400" b="1" dirty="0" smtClean="0"/>
              <a:t>  1        </a:t>
            </a:r>
            <a:r>
              <a:rPr lang="nl-NL" sz="5400" b="1" dirty="0"/>
              <a:t>0</a:t>
            </a:r>
            <a:r>
              <a:rPr lang="nl-NL" sz="5400" b="1" dirty="0" smtClean="0"/>
              <a:t>      0      </a:t>
            </a:r>
            <a:r>
              <a:rPr lang="nl-NL" sz="2800" b="1" dirty="0" smtClean="0"/>
              <a:t> </a:t>
            </a:r>
            <a:r>
              <a:rPr lang="nl-NL" sz="5400" b="1" dirty="0" smtClean="0"/>
              <a:t>1     </a:t>
            </a:r>
            <a:r>
              <a:rPr lang="nl-NL" sz="2000" b="1" dirty="0" smtClean="0"/>
              <a:t> </a:t>
            </a:r>
            <a:r>
              <a:rPr lang="nl-NL" sz="5400" b="1" dirty="0"/>
              <a:t>0</a:t>
            </a:r>
            <a:r>
              <a:rPr lang="nl-NL" sz="5400" b="1" dirty="0" smtClean="0"/>
              <a:t>    </a:t>
            </a:r>
            <a:r>
              <a:rPr lang="nl-NL" sz="2400" b="1" dirty="0" smtClean="0"/>
              <a:t> </a:t>
            </a:r>
            <a:r>
              <a:rPr lang="nl-NL" sz="5400" b="1" dirty="0" smtClean="0"/>
              <a:t>1    0    1</a:t>
            </a:r>
          </a:p>
        </p:txBody>
      </p:sp>
      <p:sp>
        <p:nvSpPr>
          <p:cNvPr id="4" name="Tekstvak 3"/>
          <p:cNvSpPr txBox="1"/>
          <p:nvPr/>
        </p:nvSpPr>
        <p:spPr>
          <a:xfrm>
            <a:off x="9337182" y="3280164"/>
            <a:ext cx="53572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 smtClean="0">
                <a:solidFill>
                  <a:srgbClr val="FF0000"/>
                </a:solidFill>
              </a:rPr>
              <a:t>1</a:t>
            </a:r>
            <a:endParaRPr lang="nl-NL" sz="5400" b="1" dirty="0">
              <a:solidFill>
                <a:srgbClr val="FF0000"/>
              </a:solidFill>
            </a:endParaRPr>
          </a:p>
        </p:txBody>
      </p:sp>
      <p:sp>
        <p:nvSpPr>
          <p:cNvPr id="7" name="Tekstvak 6"/>
          <p:cNvSpPr txBox="1"/>
          <p:nvPr/>
        </p:nvSpPr>
        <p:spPr>
          <a:xfrm>
            <a:off x="8343362" y="3280164"/>
            <a:ext cx="53572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8" name="Tekstvak 7"/>
          <p:cNvSpPr txBox="1"/>
          <p:nvPr/>
        </p:nvSpPr>
        <p:spPr>
          <a:xfrm>
            <a:off x="7349542" y="3280164"/>
            <a:ext cx="53572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 smtClean="0">
                <a:solidFill>
                  <a:srgbClr val="FF0000"/>
                </a:solidFill>
              </a:rPr>
              <a:t>4</a:t>
            </a:r>
            <a:endParaRPr lang="nl-NL" sz="5400" b="1" dirty="0">
              <a:solidFill>
                <a:srgbClr val="FF0000"/>
              </a:solidFill>
            </a:endParaRPr>
          </a:p>
        </p:txBody>
      </p:sp>
      <p:sp>
        <p:nvSpPr>
          <p:cNvPr id="9" name="Tekstvak 8"/>
          <p:cNvSpPr txBox="1"/>
          <p:nvPr/>
        </p:nvSpPr>
        <p:spPr>
          <a:xfrm>
            <a:off x="6355722" y="3280164"/>
            <a:ext cx="53572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10" name="Tekstvak 9"/>
          <p:cNvSpPr txBox="1"/>
          <p:nvPr/>
        </p:nvSpPr>
        <p:spPr>
          <a:xfrm>
            <a:off x="5010845" y="3280164"/>
            <a:ext cx="88678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 smtClean="0">
                <a:solidFill>
                  <a:srgbClr val="FF0000"/>
                </a:solidFill>
              </a:rPr>
              <a:t>16</a:t>
            </a:r>
            <a:endParaRPr lang="nl-NL" sz="5400" b="1" dirty="0">
              <a:solidFill>
                <a:srgbClr val="FF0000"/>
              </a:solidFill>
            </a:endParaRPr>
          </a:p>
        </p:txBody>
      </p:sp>
      <p:sp>
        <p:nvSpPr>
          <p:cNvPr id="11" name="Tekstvak 10"/>
          <p:cNvSpPr txBox="1"/>
          <p:nvPr/>
        </p:nvSpPr>
        <p:spPr>
          <a:xfrm>
            <a:off x="3790679" y="3280164"/>
            <a:ext cx="53572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12" name="Tekstvak 11"/>
          <p:cNvSpPr txBox="1"/>
          <p:nvPr/>
        </p:nvSpPr>
        <p:spPr>
          <a:xfrm>
            <a:off x="2492341" y="3280164"/>
            <a:ext cx="53572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13" name="Tekstvak 12"/>
          <p:cNvSpPr txBox="1"/>
          <p:nvPr/>
        </p:nvSpPr>
        <p:spPr>
          <a:xfrm>
            <a:off x="0" y="6150114"/>
            <a:ext cx="4557658" cy="70788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nl-NL" sz="4000" b="1" dirty="0" smtClean="0">
                <a:solidFill>
                  <a:srgbClr val="0070C0"/>
                </a:solidFill>
              </a:rPr>
              <a:t>1. binair → decimaal</a:t>
            </a:r>
          </a:p>
        </p:txBody>
      </p:sp>
    </p:spTree>
    <p:extLst>
      <p:ext uri="{BB962C8B-B14F-4D97-AF65-F5344CB8AC3E}">
        <p14:creationId xmlns:p14="http://schemas.microsoft.com/office/powerpoint/2010/main" val="1749481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/>
          <p:cNvSpPr txBox="1"/>
          <p:nvPr/>
        </p:nvSpPr>
        <p:spPr>
          <a:xfrm>
            <a:off x="386366" y="412124"/>
            <a:ext cx="1046568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4800" b="1" dirty="0" smtClean="0"/>
              <a:t>Een ander binair getal van 8 bits (1 byte)</a:t>
            </a:r>
            <a:endParaRPr lang="nl-NL" sz="4800" b="1" dirty="0"/>
          </a:p>
        </p:txBody>
      </p:sp>
      <p:sp>
        <p:nvSpPr>
          <p:cNvPr id="6" name="Tekstvak 5"/>
          <p:cNvSpPr txBox="1"/>
          <p:nvPr/>
        </p:nvSpPr>
        <p:spPr>
          <a:xfrm>
            <a:off x="605307" y="2356834"/>
            <a:ext cx="1144931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5400" b="1" dirty="0" smtClean="0"/>
              <a:t>  1        </a:t>
            </a:r>
            <a:r>
              <a:rPr lang="nl-NL" sz="5400" b="1" dirty="0"/>
              <a:t>0</a:t>
            </a:r>
            <a:r>
              <a:rPr lang="nl-NL" sz="5400" b="1" dirty="0" smtClean="0"/>
              <a:t>      0      </a:t>
            </a:r>
            <a:r>
              <a:rPr lang="nl-NL" sz="2800" b="1" dirty="0" smtClean="0"/>
              <a:t> </a:t>
            </a:r>
            <a:r>
              <a:rPr lang="nl-NL" sz="5400" b="1" dirty="0" smtClean="0"/>
              <a:t>1     </a:t>
            </a:r>
            <a:r>
              <a:rPr lang="nl-NL" sz="2000" b="1" dirty="0" smtClean="0"/>
              <a:t> </a:t>
            </a:r>
            <a:r>
              <a:rPr lang="nl-NL" sz="5400" b="1" dirty="0"/>
              <a:t>0</a:t>
            </a:r>
            <a:r>
              <a:rPr lang="nl-NL" sz="5400" b="1" dirty="0" smtClean="0"/>
              <a:t>    </a:t>
            </a:r>
            <a:r>
              <a:rPr lang="nl-NL" sz="2400" b="1" dirty="0" smtClean="0"/>
              <a:t> </a:t>
            </a:r>
            <a:r>
              <a:rPr lang="nl-NL" sz="5400" b="1" dirty="0" smtClean="0"/>
              <a:t>1    0    1</a:t>
            </a:r>
          </a:p>
        </p:txBody>
      </p:sp>
      <p:sp>
        <p:nvSpPr>
          <p:cNvPr id="4" name="Tekstvak 3"/>
          <p:cNvSpPr txBox="1"/>
          <p:nvPr/>
        </p:nvSpPr>
        <p:spPr>
          <a:xfrm>
            <a:off x="9337182" y="3280164"/>
            <a:ext cx="53572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 smtClean="0">
                <a:solidFill>
                  <a:srgbClr val="FF0000"/>
                </a:solidFill>
              </a:rPr>
              <a:t>1</a:t>
            </a:r>
            <a:endParaRPr lang="nl-NL" sz="5400" b="1" dirty="0">
              <a:solidFill>
                <a:srgbClr val="FF0000"/>
              </a:solidFill>
            </a:endParaRPr>
          </a:p>
        </p:txBody>
      </p:sp>
      <p:sp>
        <p:nvSpPr>
          <p:cNvPr id="7" name="Tekstvak 6"/>
          <p:cNvSpPr txBox="1"/>
          <p:nvPr/>
        </p:nvSpPr>
        <p:spPr>
          <a:xfrm>
            <a:off x="8343362" y="3280164"/>
            <a:ext cx="53572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8" name="Tekstvak 7"/>
          <p:cNvSpPr txBox="1"/>
          <p:nvPr/>
        </p:nvSpPr>
        <p:spPr>
          <a:xfrm>
            <a:off x="7349542" y="3280164"/>
            <a:ext cx="53572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 smtClean="0">
                <a:solidFill>
                  <a:srgbClr val="FF0000"/>
                </a:solidFill>
              </a:rPr>
              <a:t>4</a:t>
            </a:r>
            <a:endParaRPr lang="nl-NL" sz="5400" b="1" dirty="0">
              <a:solidFill>
                <a:srgbClr val="FF0000"/>
              </a:solidFill>
            </a:endParaRPr>
          </a:p>
        </p:txBody>
      </p:sp>
      <p:sp>
        <p:nvSpPr>
          <p:cNvPr id="9" name="Tekstvak 8"/>
          <p:cNvSpPr txBox="1"/>
          <p:nvPr/>
        </p:nvSpPr>
        <p:spPr>
          <a:xfrm>
            <a:off x="6355722" y="3280164"/>
            <a:ext cx="53572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10" name="Tekstvak 9"/>
          <p:cNvSpPr txBox="1"/>
          <p:nvPr/>
        </p:nvSpPr>
        <p:spPr>
          <a:xfrm>
            <a:off x="5010845" y="3280164"/>
            <a:ext cx="88678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 smtClean="0">
                <a:solidFill>
                  <a:srgbClr val="FF0000"/>
                </a:solidFill>
              </a:rPr>
              <a:t>16</a:t>
            </a:r>
            <a:endParaRPr lang="nl-NL" sz="5400" b="1" dirty="0">
              <a:solidFill>
                <a:srgbClr val="FF0000"/>
              </a:solidFill>
            </a:endParaRPr>
          </a:p>
        </p:txBody>
      </p:sp>
      <p:sp>
        <p:nvSpPr>
          <p:cNvPr id="11" name="Tekstvak 10"/>
          <p:cNvSpPr txBox="1"/>
          <p:nvPr/>
        </p:nvSpPr>
        <p:spPr>
          <a:xfrm>
            <a:off x="3790679" y="3280164"/>
            <a:ext cx="53572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12" name="Tekstvak 11"/>
          <p:cNvSpPr txBox="1"/>
          <p:nvPr/>
        </p:nvSpPr>
        <p:spPr>
          <a:xfrm>
            <a:off x="2492341" y="3280164"/>
            <a:ext cx="53572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13" name="Tekstvak 12"/>
          <p:cNvSpPr txBox="1"/>
          <p:nvPr/>
        </p:nvSpPr>
        <p:spPr>
          <a:xfrm>
            <a:off x="605307" y="3280164"/>
            <a:ext cx="123783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 smtClean="0">
                <a:solidFill>
                  <a:srgbClr val="FF0000"/>
                </a:solidFill>
              </a:rPr>
              <a:t>128</a:t>
            </a:r>
            <a:endParaRPr lang="nl-NL" sz="5400" b="1" dirty="0">
              <a:solidFill>
                <a:srgbClr val="FF0000"/>
              </a:solidFill>
            </a:endParaRPr>
          </a:p>
        </p:txBody>
      </p:sp>
      <p:sp>
        <p:nvSpPr>
          <p:cNvPr id="14" name="Tekstvak 13"/>
          <p:cNvSpPr txBox="1"/>
          <p:nvPr/>
        </p:nvSpPr>
        <p:spPr>
          <a:xfrm>
            <a:off x="0" y="6150114"/>
            <a:ext cx="4557658" cy="70788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nl-NL" sz="4000" b="1" dirty="0" smtClean="0">
                <a:solidFill>
                  <a:srgbClr val="0070C0"/>
                </a:solidFill>
              </a:rPr>
              <a:t>1. binair → decimaal</a:t>
            </a:r>
          </a:p>
        </p:txBody>
      </p:sp>
    </p:spTree>
    <p:extLst>
      <p:ext uri="{BB962C8B-B14F-4D97-AF65-F5344CB8AC3E}">
        <p14:creationId xmlns:p14="http://schemas.microsoft.com/office/powerpoint/2010/main" val="3524473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/>
          <p:cNvSpPr txBox="1"/>
          <p:nvPr/>
        </p:nvSpPr>
        <p:spPr>
          <a:xfrm>
            <a:off x="386366" y="412124"/>
            <a:ext cx="1046568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4800" b="1" dirty="0" smtClean="0"/>
              <a:t>Een ander binair getal van 8 bits (1 byte)</a:t>
            </a:r>
            <a:endParaRPr lang="nl-NL" sz="4800" b="1" dirty="0"/>
          </a:p>
        </p:txBody>
      </p:sp>
      <p:sp>
        <p:nvSpPr>
          <p:cNvPr id="6" name="Tekstvak 5"/>
          <p:cNvSpPr txBox="1"/>
          <p:nvPr/>
        </p:nvSpPr>
        <p:spPr>
          <a:xfrm>
            <a:off x="605307" y="2356834"/>
            <a:ext cx="1144931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5400" b="1" dirty="0" smtClean="0"/>
              <a:t>  1        </a:t>
            </a:r>
            <a:r>
              <a:rPr lang="nl-NL" sz="5400" b="1" dirty="0"/>
              <a:t>0</a:t>
            </a:r>
            <a:r>
              <a:rPr lang="nl-NL" sz="5400" b="1" dirty="0" smtClean="0"/>
              <a:t>      0      </a:t>
            </a:r>
            <a:r>
              <a:rPr lang="nl-NL" sz="2800" b="1" dirty="0" smtClean="0"/>
              <a:t> </a:t>
            </a:r>
            <a:r>
              <a:rPr lang="nl-NL" sz="5400" b="1" dirty="0" smtClean="0"/>
              <a:t>1     </a:t>
            </a:r>
            <a:r>
              <a:rPr lang="nl-NL" sz="2000" b="1" dirty="0" smtClean="0"/>
              <a:t> </a:t>
            </a:r>
            <a:r>
              <a:rPr lang="nl-NL" sz="5400" b="1" dirty="0"/>
              <a:t>0</a:t>
            </a:r>
            <a:r>
              <a:rPr lang="nl-NL" sz="5400" b="1" dirty="0" smtClean="0"/>
              <a:t>    </a:t>
            </a:r>
            <a:r>
              <a:rPr lang="nl-NL" sz="2400" b="1" dirty="0" smtClean="0"/>
              <a:t> </a:t>
            </a:r>
            <a:r>
              <a:rPr lang="nl-NL" sz="5400" b="1" dirty="0" smtClean="0"/>
              <a:t>1    0    1</a:t>
            </a:r>
          </a:p>
        </p:txBody>
      </p:sp>
      <p:sp>
        <p:nvSpPr>
          <p:cNvPr id="4" name="Tekstvak 3"/>
          <p:cNvSpPr txBox="1"/>
          <p:nvPr/>
        </p:nvSpPr>
        <p:spPr>
          <a:xfrm>
            <a:off x="9337182" y="3280164"/>
            <a:ext cx="53572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 smtClean="0">
                <a:solidFill>
                  <a:srgbClr val="FF0000"/>
                </a:solidFill>
              </a:rPr>
              <a:t>1</a:t>
            </a:r>
            <a:endParaRPr lang="nl-NL" sz="5400" b="1" dirty="0">
              <a:solidFill>
                <a:srgbClr val="FF0000"/>
              </a:solidFill>
            </a:endParaRPr>
          </a:p>
        </p:txBody>
      </p:sp>
      <p:sp>
        <p:nvSpPr>
          <p:cNvPr id="7" name="Tekstvak 6"/>
          <p:cNvSpPr txBox="1"/>
          <p:nvPr/>
        </p:nvSpPr>
        <p:spPr>
          <a:xfrm>
            <a:off x="8343362" y="3280164"/>
            <a:ext cx="53572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8" name="Tekstvak 7"/>
          <p:cNvSpPr txBox="1"/>
          <p:nvPr/>
        </p:nvSpPr>
        <p:spPr>
          <a:xfrm>
            <a:off x="7349542" y="3280164"/>
            <a:ext cx="53572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 smtClean="0">
                <a:solidFill>
                  <a:srgbClr val="FF0000"/>
                </a:solidFill>
              </a:rPr>
              <a:t>4</a:t>
            </a:r>
            <a:endParaRPr lang="nl-NL" sz="5400" b="1" dirty="0">
              <a:solidFill>
                <a:srgbClr val="FF0000"/>
              </a:solidFill>
            </a:endParaRPr>
          </a:p>
        </p:txBody>
      </p:sp>
      <p:sp>
        <p:nvSpPr>
          <p:cNvPr id="9" name="Tekstvak 8"/>
          <p:cNvSpPr txBox="1"/>
          <p:nvPr/>
        </p:nvSpPr>
        <p:spPr>
          <a:xfrm>
            <a:off x="6355722" y="3280164"/>
            <a:ext cx="53572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10" name="Tekstvak 9"/>
          <p:cNvSpPr txBox="1"/>
          <p:nvPr/>
        </p:nvSpPr>
        <p:spPr>
          <a:xfrm>
            <a:off x="5010845" y="3280164"/>
            <a:ext cx="88678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 smtClean="0">
                <a:solidFill>
                  <a:srgbClr val="FF0000"/>
                </a:solidFill>
              </a:rPr>
              <a:t>16</a:t>
            </a:r>
            <a:endParaRPr lang="nl-NL" sz="5400" b="1" dirty="0">
              <a:solidFill>
                <a:srgbClr val="FF0000"/>
              </a:solidFill>
            </a:endParaRPr>
          </a:p>
        </p:txBody>
      </p:sp>
      <p:sp>
        <p:nvSpPr>
          <p:cNvPr id="11" name="Tekstvak 10"/>
          <p:cNvSpPr txBox="1"/>
          <p:nvPr/>
        </p:nvSpPr>
        <p:spPr>
          <a:xfrm>
            <a:off x="3790679" y="3280164"/>
            <a:ext cx="53572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12" name="Tekstvak 11"/>
          <p:cNvSpPr txBox="1"/>
          <p:nvPr/>
        </p:nvSpPr>
        <p:spPr>
          <a:xfrm>
            <a:off x="2492341" y="3280164"/>
            <a:ext cx="53572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13" name="Tekstvak 12"/>
          <p:cNvSpPr txBox="1"/>
          <p:nvPr/>
        </p:nvSpPr>
        <p:spPr>
          <a:xfrm>
            <a:off x="605307" y="3280164"/>
            <a:ext cx="123783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 smtClean="0">
                <a:solidFill>
                  <a:srgbClr val="FF0000"/>
                </a:solidFill>
              </a:rPr>
              <a:t>128</a:t>
            </a:r>
            <a:endParaRPr lang="nl-NL" sz="5400" b="1" dirty="0">
              <a:solidFill>
                <a:srgbClr val="FF0000"/>
              </a:solidFill>
            </a:endParaRPr>
          </a:p>
        </p:txBody>
      </p:sp>
      <p:sp>
        <p:nvSpPr>
          <p:cNvPr id="14" name="Tekstvak 13"/>
          <p:cNvSpPr txBox="1"/>
          <p:nvPr/>
        </p:nvSpPr>
        <p:spPr>
          <a:xfrm>
            <a:off x="8857967" y="3280164"/>
            <a:ext cx="52931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 smtClean="0">
                <a:solidFill>
                  <a:srgbClr val="0070C0"/>
                </a:solidFill>
              </a:rPr>
              <a:t>+</a:t>
            </a:r>
            <a:endParaRPr lang="nl-NL" sz="5400" b="1" dirty="0">
              <a:solidFill>
                <a:srgbClr val="0070C0"/>
              </a:solidFill>
            </a:endParaRPr>
          </a:p>
        </p:txBody>
      </p:sp>
      <p:sp>
        <p:nvSpPr>
          <p:cNvPr id="15" name="Tekstvak 14"/>
          <p:cNvSpPr txBox="1"/>
          <p:nvPr/>
        </p:nvSpPr>
        <p:spPr>
          <a:xfrm>
            <a:off x="7841608" y="3280164"/>
            <a:ext cx="52931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 smtClean="0">
                <a:solidFill>
                  <a:srgbClr val="0070C0"/>
                </a:solidFill>
              </a:rPr>
              <a:t>+</a:t>
            </a:r>
            <a:endParaRPr lang="nl-NL" sz="5400" b="1" dirty="0">
              <a:solidFill>
                <a:srgbClr val="0070C0"/>
              </a:solidFill>
            </a:endParaRPr>
          </a:p>
        </p:txBody>
      </p:sp>
      <p:sp>
        <p:nvSpPr>
          <p:cNvPr id="16" name="Tekstvak 15"/>
          <p:cNvSpPr txBox="1"/>
          <p:nvPr/>
        </p:nvSpPr>
        <p:spPr>
          <a:xfrm>
            <a:off x="6855838" y="3280164"/>
            <a:ext cx="52931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 smtClean="0">
                <a:solidFill>
                  <a:srgbClr val="0070C0"/>
                </a:solidFill>
              </a:rPr>
              <a:t>+</a:t>
            </a:r>
            <a:endParaRPr lang="nl-NL" sz="5400" b="1" dirty="0">
              <a:solidFill>
                <a:srgbClr val="0070C0"/>
              </a:solidFill>
            </a:endParaRPr>
          </a:p>
        </p:txBody>
      </p:sp>
      <p:sp>
        <p:nvSpPr>
          <p:cNvPr id="17" name="Tekstvak 16"/>
          <p:cNvSpPr txBox="1"/>
          <p:nvPr/>
        </p:nvSpPr>
        <p:spPr>
          <a:xfrm>
            <a:off x="5868430" y="3280164"/>
            <a:ext cx="52931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 smtClean="0">
                <a:solidFill>
                  <a:srgbClr val="0070C0"/>
                </a:solidFill>
              </a:rPr>
              <a:t>+</a:t>
            </a:r>
            <a:endParaRPr lang="nl-NL" sz="5400" b="1" dirty="0">
              <a:solidFill>
                <a:srgbClr val="0070C0"/>
              </a:solidFill>
            </a:endParaRPr>
          </a:p>
        </p:txBody>
      </p:sp>
      <p:sp>
        <p:nvSpPr>
          <p:cNvPr id="18" name="Tekstvak 17"/>
          <p:cNvSpPr txBox="1"/>
          <p:nvPr/>
        </p:nvSpPr>
        <p:spPr>
          <a:xfrm>
            <a:off x="4449731" y="3280164"/>
            <a:ext cx="52931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 smtClean="0">
                <a:solidFill>
                  <a:srgbClr val="0070C0"/>
                </a:solidFill>
              </a:rPr>
              <a:t>+</a:t>
            </a:r>
            <a:endParaRPr lang="nl-NL" sz="5400" b="1" dirty="0">
              <a:solidFill>
                <a:srgbClr val="0070C0"/>
              </a:solidFill>
            </a:endParaRPr>
          </a:p>
        </p:txBody>
      </p:sp>
      <p:sp>
        <p:nvSpPr>
          <p:cNvPr id="19" name="Tekstvak 18"/>
          <p:cNvSpPr txBox="1"/>
          <p:nvPr/>
        </p:nvSpPr>
        <p:spPr>
          <a:xfrm>
            <a:off x="3157399" y="3280164"/>
            <a:ext cx="52931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 smtClean="0">
                <a:solidFill>
                  <a:srgbClr val="0070C0"/>
                </a:solidFill>
              </a:rPr>
              <a:t>+</a:t>
            </a:r>
            <a:endParaRPr lang="nl-NL" sz="5400" b="1" dirty="0">
              <a:solidFill>
                <a:srgbClr val="0070C0"/>
              </a:solidFill>
            </a:endParaRPr>
          </a:p>
        </p:txBody>
      </p:sp>
      <p:sp>
        <p:nvSpPr>
          <p:cNvPr id="20" name="Tekstvak 19"/>
          <p:cNvSpPr txBox="1"/>
          <p:nvPr/>
        </p:nvSpPr>
        <p:spPr>
          <a:xfrm>
            <a:off x="1859061" y="3280164"/>
            <a:ext cx="52931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 smtClean="0">
                <a:solidFill>
                  <a:srgbClr val="0070C0"/>
                </a:solidFill>
              </a:rPr>
              <a:t>+</a:t>
            </a:r>
            <a:endParaRPr lang="nl-NL" sz="5400" b="1" dirty="0">
              <a:solidFill>
                <a:srgbClr val="0070C0"/>
              </a:solidFill>
            </a:endParaRPr>
          </a:p>
        </p:txBody>
      </p:sp>
      <p:sp>
        <p:nvSpPr>
          <p:cNvPr id="21" name="Tekstvak 20"/>
          <p:cNvSpPr txBox="1"/>
          <p:nvPr/>
        </p:nvSpPr>
        <p:spPr>
          <a:xfrm>
            <a:off x="0" y="6150114"/>
            <a:ext cx="4557658" cy="70788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nl-NL" sz="4000" b="1" dirty="0" smtClean="0">
                <a:solidFill>
                  <a:srgbClr val="0070C0"/>
                </a:solidFill>
              </a:rPr>
              <a:t>1. binair → decimaal</a:t>
            </a:r>
          </a:p>
        </p:txBody>
      </p:sp>
    </p:spTree>
    <p:extLst>
      <p:ext uri="{BB962C8B-B14F-4D97-AF65-F5344CB8AC3E}">
        <p14:creationId xmlns:p14="http://schemas.microsoft.com/office/powerpoint/2010/main" val="690399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/>
          <p:cNvSpPr txBox="1"/>
          <p:nvPr/>
        </p:nvSpPr>
        <p:spPr>
          <a:xfrm>
            <a:off x="386366" y="412124"/>
            <a:ext cx="1046568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4800" b="1" dirty="0" smtClean="0"/>
              <a:t>Een ander binair getal van 8 bits (1 byte)</a:t>
            </a:r>
            <a:endParaRPr lang="nl-NL" sz="4800" b="1" dirty="0"/>
          </a:p>
        </p:txBody>
      </p:sp>
      <p:sp>
        <p:nvSpPr>
          <p:cNvPr id="6" name="Tekstvak 5"/>
          <p:cNvSpPr txBox="1"/>
          <p:nvPr/>
        </p:nvSpPr>
        <p:spPr>
          <a:xfrm>
            <a:off x="605307" y="2356834"/>
            <a:ext cx="1144931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5400" b="1" dirty="0" smtClean="0"/>
              <a:t>  1        </a:t>
            </a:r>
            <a:r>
              <a:rPr lang="nl-NL" sz="5400" b="1" dirty="0"/>
              <a:t>0</a:t>
            </a:r>
            <a:r>
              <a:rPr lang="nl-NL" sz="5400" b="1" dirty="0" smtClean="0"/>
              <a:t>      0      </a:t>
            </a:r>
            <a:r>
              <a:rPr lang="nl-NL" sz="2800" b="1" dirty="0" smtClean="0"/>
              <a:t> </a:t>
            </a:r>
            <a:r>
              <a:rPr lang="nl-NL" sz="5400" b="1" dirty="0" smtClean="0"/>
              <a:t>1     </a:t>
            </a:r>
            <a:r>
              <a:rPr lang="nl-NL" sz="2000" b="1" dirty="0" smtClean="0"/>
              <a:t> </a:t>
            </a:r>
            <a:r>
              <a:rPr lang="nl-NL" sz="5400" b="1" dirty="0"/>
              <a:t>0</a:t>
            </a:r>
            <a:r>
              <a:rPr lang="nl-NL" sz="5400" b="1" dirty="0" smtClean="0"/>
              <a:t>    </a:t>
            </a:r>
            <a:r>
              <a:rPr lang="nl-NL" sz="2400" b="1" dirty="0" smtClean="0"/>
              <a:t> </a:t>
            </a:r>
            <a:r>
              <a:rPr lang="nl-NL" sz="5400" b="1" dirty="0" smtClean="0"/>
              <a:t>1    0    1</a:t>
            </a:r>
          </a:p>
        </p:txBody>
      </p:sp>
      <p:sp>
        <p:nvSpPr>
          <p:cNvPr id="4" name="Tekstvak 3"/>
          <p:cNvSpPr txBox="1"/>
          <p:nvPr/>
        </p:nvSpPr>
        <p:spPr>
          <a:xfrm>
            <a:off x="9337182" y="3280164"/>
            <a:ext cx="53572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 smtClean="0">
                <a:solidFill>
                  <a:srgbClr val="FF0000"/>
                </a:solidFill>
              </a:rPr>
              <a:t>1</a:t>
            </a:r>
            <a:endParaRPr lang="nl-NL" sz="5400" b="1" dirty="0">
              <a:solidFill>
                <a:srgbClr val="FF0000"/>
              </a:solidFill>
            </a:endParaRPr>
          </a:p>
        </p:txBody>
      </p:sp>
      <p:sp>
        <p:nvSpPr>
          <p:cNvPr id="7" name="Tekstvak 6"/>
          <p:cNvSpPr txBox="1"/>
          <p:nvPr/>
        </p:nvSpPr>
        <p:spPr>
          <a:xfrm>
            <a:off x="8343362" y="3280164"/>
            <a:ext cx="53572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8" name="Tekstvak 7"/>
          <p:cNvSpPr txBox="1"/>
          <p:nvPr/>
        </p:nvSpPr>
        <p:spPr>
          <a:xfrm>
            <a:off x="7349542" y="3280164"/>
            <a:ext cx="53572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 smtClean="0">
                <a:solidFill>
                  <a:srgbClr val="FF0000"/>
                </a:solidFill>
              </a:rPr>
              <a:t>4</a:t>
            </a:r>
            <a:endParaRPr lang="nl-NL" sz="5400" b="1" dirty="0">
              <a:solidFill>
                <a:srgbClr val="FF0000"/>
              </a:solidFill>
            </a:endParaRPr>
          </a:p>
        </p:txBody>
      </p:sp>
      <p:sp>
        <p:nvSpPr>
          <p:cNvPr id="9" name="Tekstvak 8"/>
          <p:cNvSpPr txBox="1"/>
          <p:nvPr/>
        </p:nvSpPr>
        <p:spPr>
          <a:xfrm>
            <a:off x="6355722" y="3280164"/>
            <a:ext cx="53572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10" name="Tekstvak 9"/>
          <p:cNvSpPr txBox="1"/>
          <p:nvPr/>
        </p:nvSpPr>
        <p:spPr>
          <a:xfrm>
            <a:off x="5010845" y="3280164"/>
            <a:ext cx="88678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 smtClean="0">
                <a:solidFill>
                  <a:srgbClr val="FF0000"/>
                </a:solidFill>
              </a:rPr>
              <a:t>16</a:t>
            </a:r>
            <a:endParaRPr lang="nl-NL" sz="5400" b="1" dirty="0">
              <a:solidFill>
                <a:srgbClr val="FF0000"/>
              </a:solidFill>
            </a:endParaRPr>
          </a:p>
        </p:txBody>
      </p:sp>
      <p:sp>
        <p:nvSpPr>
          <p:cNvPr id="11" name="Tekstvak 10"/>
          <p:cNvSpPr txBox="1"/>
          <p:nvPr/>
        </p:nvSpPr>
        <p:spPr>
          <a:xfrm>
            <a:off x="3790679" y="3280164"/>
            <a:ext cx="53572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12" name="Tekstvak 11"/>
          <p:cNvSpPr txBox="1"/>
          <p:nvPr/>
        </p:nvSpPr>
        <p:spPr>
          <a:xfrm>
            <a:off x="2492341" y="3280164"/>
            <a:ext cx="53572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13" name="Tekstvak 12"/>
          <p:cNvSpPr txBox="1"/>
          <p:nvPr/>
        </p:nvSpPr>
        <p:spPr>
          <a:xfrm>
            <a:off x="605307" y="3280164"/>
            <a:ext cx="123783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 smtClean="0">
                <a:solidFill>
                  <a:srgbClr val="FF0000"/>
                </a:solidFill>
              </a:rPr>
              <a:t>128</a:t>
            </a:r>
            <a:endParaRPr lang="nl-NL" sz="5400" b="1" dirty="0">
              <a:solidFill>
                <a:srgbClr val="FF0000"/>
              </a:solidFill>
            </a:endParaRPr>
          </a:p>
        </p:txBody>
      </p:sp>
      <p:sp>
        <p:nvSpPr>
          <p:cNvPr id="14" name="Tekstvak 13"/>
          <p:cNvSpPr txBox="1"/>
          <p:nvPr/>
        </p:nvSpPr>
        <p:spPr>
          <a:xfrm>
            <a:off x="8857967" y="3280164"/>
            <a:ext cx="52931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 smtClean="0">
                <a:solidFill>
                  <a:srgbClr val="0070C0"/>
                </a:solidFill>
              </a:rPr>
              <a:t>+</a:t>
            </a:r>
            <a:endParaRPr lang="nl-NL" sz="5400" b="1" dirty="0">
              <a:solidFill>
                <a:srgbClr val="0070C0"/>
              </a:solidFill>
            </a:endParaRPr>
          </a:p>
        </p:txBody>
      </p:sp>
      <p:sp>
        <p:nvSpPr>
          <p:cNvPr id="15" name="Tekstvak 14"/>
          <p:cNvSpPr txBox="1"/>
          <p:nvPr/>
        </p:nvSpPr>
        <p:spPr>
          <a:xfrm>
            <a:off x="7841608" y="3280164"/>
            <a:ext cx="52931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 smtClean="0">
                <a:solidFill>
                  <a:srgbClr val="0070C0"/>
                </a:solidFill>
              </a:rPr>
              <a:t>+</a:t>
            </a:r>
            <a:endParaRPr lang="nl-NL" sz="5400" b="1" dirty="0">
              <a:solidFill>
                <a:srgbClr val="0070C0"/>
              </a:solidFill>
            </a:endParaRPr>
          </a:p>
        </p:txBody>
      </p:sp>
      <p:sp>
        <p:nvSpPr>
          <p:cNvPr id="16" name="Tekstvak 15"/>
          <p:cNvSpPr txBox="1"/>
          <p:nvPr/>
        </p:nvSpPr>
        <p:spPr>
          <a:xfrm>
            <a:off x="6855838" y="3280164"/>
            <a:ext cx="52931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 smtClean="0">
                <a:solidFill>
                  <a:srgbClr val="0070C0"/>
                </a:solidFill>
              </a:rPr>
              <a:t>+</a:t>
            </a:r>
            <a:endParaRPr lang="nl-NL" sz="5400" b="1" dirty="0">
              <a:solidFill>
                <a:srgbClr val="0070C0"/>
              </a:solidFill>
            </a:endParaRPr>
          </a:p>
        </p:txBody>
      </p:sp>
      <p:sp>
        <p:nvSpPr>
          <p:cNvPr id="17" name="Tekstvak 16"/>
          <p:cNvSpPr txBox="1"/>
          <p:nvPr/>
        </p:nvSpPr>
        <p:spPr>
          <a:xfrm>
            <a:off x="5868430" y="3280164"/>
            <a:ext cx="52931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 smtClean="0">
                <a:solidFill>
                  <a:srgbClr val="0070C0"/>
                </a:solidFill>
              </a:rPr>
              <a:t>+</a:t>
            </a:r>
            <a:endParaRPr lang="nl-NL" sz="5400" b="1" dirty="0">
              <a:solidFill>
                <a:srgbClr val="0070C0"/>
              </a:solidFill>
            </a:endParaRPr>
          </a:p>
        </p:txBody>
      </p:sp>
      <p:sp>
        <p:nvSpPr>
          <p:cNvPr id="18" name="Tekstvak 17"/>
          <p:cNvSpPr txBox="1"/>
          <p:nvPr/>
        </p:nvSpPr>
        <p:spPr>
          <a:xfrm>
            <a:off x="4449731" y="3280164"/>
            <a:ext cx="52931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 smtClean="0">
                <a:solidFill>
                  <a:srgbClr val="0070C0"/>
                </a:solidFill>
              </a:rPr>
              <a:t>+</a:t>
            </a:r>
            <a:endParaRPr lang="nl-NL" sz="5400" b="1" dirty="0">
              <a:solidFill>
                <a:srgbClr val="0070C0"/>
              </a:solidFill>
            </a:endParaRPr>
          </a:p>
        </p:txBody>
      </p:sp>
      <p:sp>
        <p:nvSpPr>
          <p:cNvPr id="19" name="Tekstvak 18"/>
          <p:cNvSpPr txBox="1"/>
          <p:nvPr/>
        </p:nvSpPr>
        <p:spPr>
          <a:xfrm>
            <a:off x="3157399" y="3280164"/>
            <a:ext cx="52931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 smtClean="0">
                <a:solidFill>
                  <a:srgbClr val="0070C0"/>
                </a:solidFill>
              </a:rPr>
              <a:t>+</a:t>
            </a:r>
            <a:endParaRPr lang="nl-NL" sz="5400" b="1" dirty="0">
              <a:solidFill>
                <a:srgbClr val="0070C0"/>
              </a:solidFill>
            </a:endParaRPr>
          </a:p>
        </p:txBody>
      </p:sp>
      <p:sp>
        <p:nvSpPr>
          <p:cNvPr id="20" name="Tekstvak 19"/>
          <p:cNvSpPr txBox="1"/>
          <p:nvPr/>
        </p:nvSpPr>
        <p:spPr>
          <a:xfrm>
            <a:off x="1859061" y="3280164"/>
            <a:ext cx="52931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 smtClean="0">
                <a:solidFill>
                  <a:srgbClr val="0070C0"/>
                </a:solidFill>
              </a:rPr>
              <a:t>+</a:t>
            </a:r>
            <a:endParaRPr lang="nl-NL" sz="5400" b="1" dirty="0">
              <a:solidFill>
                <a:srgbClr val="0070C0"/>
              </a:solidFill>
            </a:endParaRPr>
          </a:p>
        </p:txBody>
      </p:sp>
      <p:sp>
        <p:nvSpPr>
          <p:cNvPr id="2" name="Tekstvak 1"/>
          <p:cNvSpPr txBox="1"/>
          <p:nvPr/>
        </p:nvSpPr>
        <p:spPr>
          <a:xfrm>
            <a:off x="9845375" y="3280164"/>
            <a:ext cx="173957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 smtClean="0">
                <a:solidFill>
                  <a:srgbClr val="0070C0"/>
                </a:solidFill>
              </a:rPr>
              <a:t>= </a:t>
            </a:r>
            <a:r>
              <a:rPr lang="nl-NL" sz="5400" b="1" dirty="0" smtClean="0">
                <a:solidFill>
                  <a:srgbClr val="0070C0"/>
                </a:solidFill>
              </a:rPr>
              <a:t>149</a:t>
            </a:r>
            <a:endParaRPr lang="nl-NL" sz="5400" b="1" dirty="0">
              <a:solidFill>
                <a:srgbClr val="0070C0"/>
              </a:solidFill>
            </a:endParaRPr>
          </a:p>
        </p:txBody>
      </p:sp>
      <p:sp>
        <p:nvSpPr>
          <p:cNvPr id="21" name="Tekstvak 20"/>
          <p:cNvSpPr txBox="1"/>
          <p:nvPr/>
        </p:nvSpPr>
        <p:spPr>
          <a:xfrm>
            <a:off x="0" y="6150114"/>
            <a:ext cx="4557658" cy="70788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nl-NL" sz="4000" b="1" dirty="0" smtClean="0">
                <a:solidFill>
                  <a:srgbClr val="0070C0"/>
                </a:solidFill>
              </a:rPr>
              <a:t>1. binair → decimaal</a:t>
            </a:r>
          </a:p>
        </p:txBody>
      </p:sp>
    </p:spTree>
    <p:extLst>
      <p:ext uri="{BB962C8B-B14F-4D97-AF65-F5344CB8AC3E}">
        <p14:creationId xmlns:p14="http://schemas.microsoft.com/office/powerpoint/2010/main" val="3448196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/>
          <p:cNvSpPr txBox="1"/>
          <p:nvPr/>
        </p:nvSpPr>
        <p:spPr>
          <a:xfrm>
            <a:off x="386366" y="412124"/>
            <a:ext cx="1081898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4800" b="1" dirty="0" smtClean="0"/>
              <a:t>Decimaal getal omzetten naar binair getal</a:t>
            </a:r>
            <a:endParaRPr lang="nl-NL" sz="4800" b="1" dirty="0"/>
          </a:p>
        </p:txBody>
      </p:sp>
      <p:sp>
        <p:nvSpPr>
          <p:cNvPr id="6" name="Tekstvak 5"/>
          <p:cNvSpPr txBox="1"/>
          <p:nvPr/>
        </p:nvSpPr>
        <p:spPr>
          <a:xfrm>
            <a:off x="742682" y="1526840"/>
            <a:ext cx="114493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000" b="1" u="sng" dirty="0" smtClean="0"/>
              <a:t>Voorbeeld: 29</a:t>
            </a:r>
          </a:p>
        </p:txBody>
      </p:sp>
      <p:sp>
        <p:nvSpPr>
          <p:cNvPr id="7" name="Tekstvak 6"/>
          <p:cNvSpPr txBox="1"/>
          <p:nvPr/>
        </p:nvSpPr>
        <p:spPr>
          <a:xfrm>
            <a:off x="0" y="6150114"/>
            <a:ext cx="4557658" cy="70788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nl-NL" sz="4000" b="1" dirty="0">
                <a:solidFill>
                  <a:srgbClr val="00B050"/>
                </a:solidFill>
              </a:rPr>
              <a:t>2</a:t>
            </a:r>
            <a:r>
              <a:rPr lang="nl-NL" sz="4000" b="1" dirty="0" smtClean="0">
                <a:solidFill>
                  <a:srgbClr val="00B050"/>
                </a:solidFill>
              </a:rPr>
              <a:t>. decimaal → binair</a:t>
            </a:r>
          </a:p>
        </p:txBody>
      </p:sp>
    </p:spTree>
    <p:extLst>
      <p:ext uri="{BB962C8B-B14F-4D97-AF65-F5344CB8AC3E}">
        <p14:creationId xmlns:p14="http://schemas.microsoft.com/office/powerpoint/2010/main" val="762734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/>
          <p:cNvSpPr txBox="1"/>
          <p:nvPr/>
        </p:nvSpPr>
        <p:spPr>
          <a:xfrm>
            <a:off x="386366" y="412124"/>
            <a:ext cx="1081898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4800" b="1" dirty="0" smtClean="0"/>
              <a:t>Decimaal getal omzetten naar binair getal</a:t>
            </a:r>
            <a:endParaRPr lang="nl-NL" sz="4800" b="1" dirty="0"/>
          </a:p>
        </p:txBody>
      </p:sp>
      <p:sp>
        <p:nvSpPr>
          <p:cNvPr id="6" name="Tekstvak 5"/>
          <p:cNvSpPr txBox="1"/>
          <p:nvPr/>
        </p:nvSpPr>
        <p:spPr>
          <a:xfrm>
            <a:off x="742682" y="1526840"/>
            <a:ext cx="114493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000" b="1" u="sng" dirty="0" smtClean="0"/>
              <a:t>Voorbeeld: 29</a:t>
            </a:r>
          </a:p>
        </p:txBody>
      </p:sp>
      <p:sp>
        <p:nvSpPr>
          <p:cNvPr id="7" name="Tekstvak 6"/>
          <p:cNvSpPr txBox="1"/>
          <p:nvPr/>
        </p:nvSpPr>
        <p:spPr>
          <a:xfrm>
            <a:off x="0" y="6150114"/>
            <a:ext cx="4557658" cy="70788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nl-NL" sz="4000" b="1" dirty="0">
                <a:solidFill>
                  <a:srgbClr val="00B050"/>
                </a:solidFill>
              </a:rPr>
              <a:t>2</a:t>
            </a:r>
            <a:r>
              <a:rPr lang="nl-NL" sz="4000" b="1" dirty="0" smtClean="0">
                <a:solidFill>
                  <a:srgbClr val="00B050"/>
                </a:solidFill>
              </a:rPr>
              <a:t>. decimaal → binair</a:t>
            </a:r>
          </a:p>
        </p:txBody>
      </p:sp>
      <p:sp>
        <p:nvSpPr>
          <p:cNvPr id="2" name="Tekstvak 1"/>
          <p:cNvSpPr txBox="1"/>
          <p:nvPr/>
        </p:nvSpPr>
        <p:spPr>
          <a:xfrm>
            <a:off x="742682" y="2518445"/>
            <a:ext cx="296145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200" b="1" dirty="0" smtClean="0"/>
              <a:t>29 : 2 = 14 rest 1</a:t>
            </a:r>
            <a:endParaRPr lang="nl-NL" sz="3200" b="1" dirty="0"/>
          </a:p>
        </p:txBody>
      </p:sp>
    </p:spTree>
    <p:extLst>
      <p:ext uri="{BB962C8B-B14F-4D97-AF65-F5344CB8AC3E}">
        <p14:creationId xmlns:p14="http://schemas.microsoft.com/office/powerpoint/2010/main" val="698811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/>
          <p:cNvSpPr txBox="1"/>
          <p:nvPr/>
        </p:nvSpPr>
        <p:spPr>
          <a:xfrm>
            <a:off x="386366" y="412124"/>
            <a:ext cx="1081898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4800" b="1" dirty="0" smtClean="0"/>
              <a:t>Decimaal getal omzetten naar binair getal</a:t>
            </a:r>
            <a:endParaRPr lang="nl-NL" sz="4800" b="1" dirty="0"/>
          </a:p>
        </p:txBody>
      </p:sp>
      <p:sp>
        <p:nvSpPr>
          <p:cNvPr id="6" name="Tekstvak 5"/>
          <p:cNvSpPr txBox="1"/>
          <p:nvPr/>
        </p:nvSpPr>
        <p:spPr>
          <a:xfrm>
            <a:off x="742682" y="1526840"/>
            <a:ext cx="114493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000" b="1" u="sng" dirty="0" smtClean="0"/>
              <a:t>Voorbeeld: 29</a:t>
            </a:r>
          </a:p>
        </p:txBody>
      </p:sp>
      <p:sp>
        <p:nvSpPr>
          <p:cNvPr id="7" name="Tekstvak 6"/>
          <p:cNvSpPr txBox="1"/>
          <p:nvPr/>
        </p:nvSpPr>
        <p:spPr>
          <a:xfrm>
            <a:off x="0" y="6150114"/>
            <a:ext cx="4557658" cy="70788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nl-NL" sz="4000" b="1" dirty="0">
                <a:solidFill>
                  <a:srgbClr val="00B050"/>
                </a:solidFill>
              </a:rPr>
              <a:t>2</a:t>
            </a:r>
            <a:r>
              <a:rPr lang="nl-NL" sz="4000" b="1" dirty="0" smtClean="0">
                <a:solidFill>
                  <a:srgbClr val="00B050"/>
                </a:solidFill>
              </a:rPr>
              <a:t>. decimaal → binair</a:t>
            </a:r>
          </a:p>
        </p:txBody>
      </p:sp>
      <p:sp>
        <p:nvSpPr>
          <p:cNvPr id="2" name="Tekstvak 1"/>
          <p:cNvSpPr txBox="1"/>
          <p:nvPr/>
        </p:nvSpPr>
        <p:spPr>
          <a:xfrm>
            <a:off x="742682" y="2518445"/>
            <a:ext cx="296145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200" b="1" dirty="0" smtClean="0"/>
              <a:t>29 : 2 = 14 rest 1</a:t>
            </a:r>
            <a:endParaRPr lang="nl-NL" sz="3200" b="1" dirty="0"/>
          </a:p>
        </p:txBody>
      </p:sp>
      <p:sp>
        <p:nvSpPr>
          <p:cNvPr id="8" name="Tekstvak 7"/>
          <p:cNvSpPr txBox="1"/>
          <p:nvPr/>
        </p:nvSpPr>
        <p:spPr>
          <a:xfrm>
            <a:off x="742682" y="3094551"/>
            <a:ext cx="293901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200" b="1" dirty="0" smtClean="0"/>
              <a:t>14 : 2 =   7 rest 0</a:t>
            </a:r>
            <a:endParaRPr lang="nl-NL" sz="3200" b="1" dirty="0"/>
          </a:p>
        </p:txBody>
      </p:sp>
    </p:spTree>
    <p:extLst>
      <p:ext uri="{BB962C8B-B14F-4D97-AF65-F5344CB8AC3E}">
        <p14:creationId xmlns:p14="http://schemas.microsoft.com/office/powerpoint/2010/main" val="2207998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/>
          <p:cNvSpPr txBox="1"/>
          <p:nvPr/>
        </p:nvSpPr>
        <p:spPr>
          <a:xfrm>
            <a:off x="386366" y="412124"/>
            <a:ext cx="1081898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4800" b="1" dirty="0" smtClean="0"/>
              <a:t>Decimaal getal omzetten naar binair getal</a:t>
            </a:r>
            <a:endParaRPr lang="nl-NL" sz="4800" b="1" dirty="0"/>
          </a:p>
        </p:txBody>
      </p:sp>
      <p:sp>
        <p:nvSpPr>
          <p:cNvPr id="6" name="Tekstvak 5"/>
          <p:cNvSpPr txBox="1"/>
          <p:nvPr/>
        </p:nvSpPr>
        <p:spPr>
          <a:xfrm>
            <a:off x="742682" y="1526840"/>
            <a:ext cx="114493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000" b="1" u="sng" dirty="0" smtClean="0"/>
              <a:t>Voorbeeld: 29</a:t>
            </a:r>
          </a:p>
        </p:txBody>
      </p:sp>
      <p:sp>
        <p:nvSpPr>
          <p:cNvPr id="7" name="Tekstvak 6"/>
          <p:cNvSpPr txBox="1"/>
          <p:nvPr/>
        </p:nvSpPr>
        <p:spPr>
          <a:xfrm>
            <a:off x="0" y="6150114"/>
            <a:ext cx="4557658" cy="70788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nl-NL" sz="4000" b="1" dirty="0">
                <a:solidFill>
                  <a:srgbClr val="00B050"/>
                </a:solidFill>
              </a:rPr>
              <a:t>2</a:t>
            </a:r>
            <a:r>
              <a:rPr lang="nl-NL" sz="4000" b="1" dirty="0" smtClean="0">
                <a:solidFill>
                  <a:srgbClr val="00B050"/>
                </a:solidFill>
              </a:rPr>
              <a:t>. decimaal → binair</a:t>
            </a:r>
          </a:p>
        </p:txBody>
      </p:sp>
      <p:sp>
        <p:nvSpPr>
          <p:cNvPr id="2" name="Tekstvak 1"/>
          <p:cNvSpPr txBox="1"/>
          <p:nvPr/>
        </p:nvSpPr>
        <p:spPr>
          <a:xfrm>
            <a:off x="742682" y="2518445"/>
            <a:ext cx="296145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200" b="1" dirty="0" smtClean="0"/>
              <a:t>29 : 2 = 14 rest 1</a:t>
            </a:r>
            <a:endParaRPr lang="nl-NL" sz="3200" b="1" dirty="0"/>
          </a:p>
        </p:txBody>
      </p:sp>
      <p:sp>
        <p:nvSpPr>
          <p:cNvPr id="8" name="Tekstvak 7"/>
          <p:cNvSpPr txBox="1"/>
          <p:nvPr/>
        </p:nvSpPr>
        <p:spPr>
          <a:xfrm>
            <a:off x="742682" y="3094551"/>
            <a:ext cx="293901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200" b="1" dirty="0" smtClean="0"/>
              <a:t>14 : 2 =   7 rest 0</a:t>
            </a:r>
            <a:endParaRPr lang="nl-NL" sz="3200" b="1" dirty="0"/>
          </a:p>
        </p:txBody>
      </p:sp>
      <p:sp>
        <p:nvSpPr>
          <p:cNvPr id="9" name="Tekstvak 8"/>
          <p:cNvSpPr txBox="1"/>
          <p:nvPr/>
        </p:nvSpPr>
        <p:spPr>
          <a:xfrm>
            <a:off x="742682" y="3679326"/>
            <a:ext cx="291656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200" b="1" dirty="0"/>
              <a:t> </a:t>
            </a:r>
            <a:r>
              <a:rPr lang="nl-NL" sz="3200" b="1" dirty="0" smtClean="0"/>
              <a:t> 7 : 2 =   3 rest 1</a:t>
            </a:r>
            <a:endParaRPr lang="nl-NL" sz="3200" b="1" dirty="0"/>
          </a:p>
        </p:txBody>
      </p:sp>
    </p:spTree>
    <p:extLst>
      <p:ext uri="{BB962C8B-B14F-4D97-AF65-F5344CB8AC3E}">
        <p14:creationId xmlns:p14="http://schemas.microsoft.com/office/powerpoint/2010/main" val="365398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/>
          <p:cNvSpPr txBox="1"/>
          <p:nvPr/>
        </p:nvSpPr>
        <p:spPr>
          <a:xfrm>
            <a:off x="386366" y="412124"/>
            <a:ext cx="1138215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4800" b="1" dirty="0" smtClean="0"/>
              <a:t>Het grootste binaire getal van 8 bits (1 byte)</a:t>
            </a:r>
            <a:endParaRPr lang="nl-NL" sz="4800" b="1" dirty="0"/>
          </a:p>
        </p:txBody>
      </p:sp>
      <p:sp>
        <p:nvSpPr>
          <p:cNvPr id="6" name="Tekstvak 5"/>
          <p:cNvSpPr txBox="1"/>
          <p:nvPr/>
        </p:nvSpPr>
        <p:spPr>
          <a:xfrm>
            <a:off x="605307" y="2356834"/>
            <a:ext cx="1144931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5400" b="1" dirty="0" smtClean="0"/>
              <a:t>  1        1      1      </a:t>
            </a:r>
            <a:r>
              <a:rPr lang="nl-NL" sz="2800" b="1" dirty="0" smtClean="0"/>
              <a:t> </a:t>
            </a:r>
            <a:r>
              <a:rPr lang="nl-NL" sz="5400" b="1" dirty="0" smtClean="0"/>
              <a:t>1     </a:t>
            </a:r>
            <a:r>
              <a:rPr lang="nl-NL" sz="2000" b="1" dirty="0" smtClean="0"/>
              <a:t> </a:t>
            </a:r>
            <a:r>
              <a:rPr lang="nl-NL" sz="5400" b="1" dirty="0" smtClean="0"/>
              <a:t>1    </a:t>
            </a:r>
            <a:r>
              <a:rPr lang="nl-NL" sz="2400" b="1" dirty="0" smtClean="0"/>
              <a:t> </a:t>
            </a:r>
            <a:r>
              <a:rPr lang="nl-NL" sz="5400" b="1" dirty="0" smtClean="0"/>
              <a:t>1    1    1</a:t>
            </a:r>
          </a:p>
        </p:txBody>
      </p:sp>
      <p:sp>
        <p:nvSpPr>
          <p:cNvPr id="4" name="Tekstvak 3"/>
          <p:cNvSpPr txBox="1"/>
          <p:nvPr/>
        </p:nvSpPr>
        <p:spPr>
          <a:xfrm>
            <a:off x="0" y="6150114"/>
            <a:ext cx="4557658" cy="70788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nl-NL" sz="4000" b="1" dirty="0" smtClean="0">
                <a:solidFill>
                  <a:srgbClr val="0070C0"/>
                </a:solidFill>
              </a:rPr>
              <a:t>1. binair → decimaal</a:t>
            </a:r>
          </a:p>
        </p:txBody>
      </p:sp>
    </p:spTree>
    <p:extLst>
      <p:ext uri="{BB962C8B-B14F-4D97-AF65-F5344CB8AC3E}">
        <p14:creationId xmlns:p14="http://schemas.microsoft.com/office/powerpoint/2010/main" val="2919130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/>
          <p:cNvSpPr txBox="1"/>
          <p:nvPr/>
        </p:nvSpPr>
        <p:spPr>
          <a:xfrm>
            <a:off x="386366" y="412124"/>
            <a:ext cx="1081898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4800" b="1" dirty="0" smtClean="0"/>
              <a:t>Decimaal getal omzetten naar binair getal</a:t>
            </a:r>
            <a:endParaRPr lang="nl-NL" sz="4800" b="1" dirty="0"/>
          </a:p>
        </p:txBody>
      </p:sp>
      <p:sp>
        <p:nvSpPr>
          <p:cNvPr id="6" name="Tekstvak 5"/>
          <p:cNvSpPr txBox="1"/>
          <p:nvPr/>
        </p:nvSpPr>
        <p:spPr>
          <a:xfrm>
            <a:off x="742682" y="1526840"/>
            <a:ext cx="114493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000" b="1" u="sng" dirty="0" smtClean="0"/>
              <a:t>Voorbeeld: 29</a:t>
            </a:r>
          </a:p>
        </p:txBody>
      </p:sp>
      <p:sp>
        <p:nvSpPr>
          <p:cNvPr id="7" name="Tekstvak 6"/>
          <p:cNvSpPr txBox="1"/>
          <p:nvPr/>
        </p:nvSpPr>
        <p:spPr>
          <a:xfrm>
            <a:off x="0" y="6150114"/>
            <a:ext cx="4557658" cy="70788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nl-NL" sz="4000" b="1" dirty="0">
                <a:solidFill>
                  <a:srgbClr val="00B050"/>
                </a:solidFill>
              </a:rPr>
              <a:t>2</a:t>
            </a:r>
            <a:r>
              <a:rPr lang="nl-NL" sz="4000" b="1" dirty="0" smtClean="0">
                <a:solidFill>
                  <a:srgbClr val="00B050"/>
                </a:solidFill>
              </a:rPr>
              <a:t>. decimaal → binair</a:t>
            </a:r>
          </a:p>
        </p:txBody>
      </p:sp>
      <p:sp>
        <p:nvSpPr>
          <p:cNvPr id="2" name="Tekstvak 1"/>
          <p:cNvSpPr txBox="1"/>
          <p:nvPr/>
        </p:nvSpPr>
        <p:spPr>
          <a:xfrm>
            <a:off x="742682" y="2518445"/>
            <a:ext cx="296145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200" b="1" dirty="0" smtClean="0"/>
              <a:t>29 : 2 = 14 rest 1</a:t>
            </a:r>
            <a:endParaRPr lang="nl-NL" sz="3200" b="1" dirty="0"/>
          </a:p>
        </p:txBody>
      </p:sp>
      <p:sp>
        <p:nvSpPr>
          <p:cNvPr id="8" name="Tekstvak 7"/>
          <p:cNvSpPr txBox="1"/>
          <p:nvPr/>
        </p:nvSpPr>
        <p:spPr>
          <a:xfrm>
            <a:off x="742682" y="3094551"/>
            <a:ext cx="293901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200" b="1" dirty="0" smtClean="0"/>
              <a:t>14 : 2 =   7 rest 0</a:t>
            </a:r>
            <a:endParaRPr lang="nl-NL" sz="3200" b="1" dirty="0"/>
          </a:p>
        </p:txBody>
      </p:sp>
      <p:sp>
        <p:nvSpPr>
          <p:cNvPr id="9" name="Tekstvak 8"/>
          <p:cNvSpPr txBox="1"/>
          <p:nvPr/>
        </p:nvSpPr>
        <p:spPr>
          <a:xfrm>
            <a:off x="742682" y="3679326"/>
            <a:ext cx="291656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200" b="1" dirty="0"/>
              <a:t> </a:t>
            </a:r>
            <a:r>
              <a:rPr lang="nl-NL" sz="3200" b="1" dirty="0" smtClean="0"/>
              <a:t> 7 : 2 =   3 rest 1</a:t>
            </a:r>
            <a:endParaRPr lang="nl-NL" sz="3200" b="1" dirty="0"/>
          </a:p>
        </p:txBody>
      </p:sp>
      <p:sp>
        <p:nvSpPr>
          <p:cNvPr id="10" name="Tekstvak 9"/>
          <p:cNvSpPr txBox="1"/>
          <p:nvPr/>
        </p:nvSpPr>
        <p:spPr>
          <a:xfrm>
            <a:off x="720240" y="4255432"/>
            <a:ext cx="291656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200" b="1" dirty="0"/>
              <a:t> </a:t>
            </a:r>
            <a:r>
              <a:rPr lang="nl-NL" sz="3200" b="1" dirty="0" smtClean="0"/>
              <a:t> 3 : 2 =   1 rest 1</a:t>
            </a:r>
            <a:endParaRPr lang="nl-NL" sz="3200" b="1" dirty="0"/>
          </a:p>
        </p:txBody>
      </p:sp>
    </p:spTree>
    <p:extLst>
      <p:ext uri="{BB962C8B-B14F-4D97-AF65-F5344CB8AC3E}">
        <p14:creationId xmlns:p14="http://schemas.microsoft.com/office/powerpoint/2010/main" val="3516834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/>
          <p:cNvSpPr txBox="1"/>
          <p:nvPr/>
        </p:nvSpPr>
        <p:spPr>
          <a:xfrm>
            <a:off x="386366" y="412124"/>
            <a:ext cx="1081898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4800" b="1" dirty="0" smtClean="0"/>
              <a:t>Decimaal getal omzetten naar binair getal</a:t>
            </a:r>
            <a:endParaRPr lang="nl-NL" sz="4800" b="1" dirty="0"/>
          </a:p>
        </p:txBody>
      </p:sp>
      <p:sp>
        <p:nvSpPr>
          <p:cNvPr id="6" name="Tekstvak 5"/>
          <p:cNvSpPr txBox="1"/>
          <p:nvPr/>
        </p:nvSpPr>
        <p:spPr>
          <a:xfrm>
            <a:off x="742682" y="1526840"/>
            <a:ext cx="114493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000" b="1" u="sng" dirty="0" smtClean="0"/>
              <a:t>Voorbeeld: 29</a:t>
            </a:r>
          </a:p>
        </p:txBody>
      </p:sp>
      <p:sp>
        <p:nvSpPr>
          <p:cNvPr id="7" name="Tekstvak 6"/>
          <p:cNvSpPr txBox="1"/>
          <p:nvPr/>
        </p:nvSpPr>
        <p:spPr>
          <a:xfrm>
            <a:off x="0" y="6150114"/>
            <a:ext cx="4557658" cy="70788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nl-NL" sz="4000" b="1" dirty="0">
                <a:solidFill>
                  <a:srgbClr val="00B050"/>
                </a:solidFill>
              </a:rPr>
              <a:t>2</a:t>
            </a:r>
            <a:r>
              <a:rPr lang="nl-NL" sz="4000" b="1" dirty="0" smtClean="0">
                <a:solidFill>
                  <a:srgbClr val="00B050"/>
                </a:solidFill>
              </a:rPr>
              <a:t>. decimaal → binair</a:t>
            </a:r>
          </a:p>
        </p:txBody>
      </p:sp>
      <p:sp>
        <p:nvSpPr>
          <p:cNvPr id="2" name="Tekstvak 1"/>
          <p:cNvSpPr txBox="1"/>
          <p:nvPr/>
        </p:nvSpPr>
        <p:spPr>
          <a:xfrm>
            <a:off x="742682" y="2518445"/>
            <a:ext cx="296145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200" b="1" dirty="0" smtClean="0"/>
              <a:t>29 : 2 = 14 rest 1</a:t>
            </a:r>
            <a:endParaRPr lang="nl-NL" sz="3200" b="1" dirty="0"/>
          </a:p>
        </p:txBody>
      </p:sp>
      <p:sp>
        <p:nvSpPr>
          <p:cNvPr id="8" name="Tekstvak 7"/>
          <p:cNvSpPr txBox="1"/>
          <p:nvPr/>
        </p:nvSpPr>
        <p:spPr>
          <a:xfrm>
            <a:off x="742682" y="3094551"/>
            <a:ext cx="293901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200" b="1" dirty="0" smtClean="0"/>
              <a:t>14 : 2 =   7 rest 0</a:t>
            </a:r>
            <a:endParaRPr lang="nl-NL" sz="3200" b="1" dirty="0"/>
          </a:p>
        </p:txBody>
      </p:sp>
      <p:sp>
        <p:nvSpPr>
          <p:cNvPr id="9" name="Tekstvak 8"/>
          <p:cNvSpPr txBox="1"/>
          <p:nvPr/>
        </p:nvSpPr>
        <p:spPr>
          <a:xfrm>
            <a:off x="742682" y="3679326"/>
            <a:ext cx="291656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200" b="1" dirty="0"/>
              <a:t> </a:t>
            </a:r>
            <a:r>
              <a:rPr lang="nl-NL" sz="3200" b="1" dirty="0" smtClean="0"/>
              <a:t> 7 : 2 =   3 rest 1</a:t>
            </a:r>
            <a:endParaRPr lang="nl-NL" sz="3200" b="1" dirty="0"/>
          </a:p>
        </p:txBody>
      </p:sp>
      <p:sp>
        <p:nvSpPr>
          <p:cNvPr id="10" name="Tekstvak 9"/>
          <p:cNvSpPr txBox="1"/>
          <p:nvPr/>
        </p:nvSpPr>
        <p:spPr>
          <a:xfrm>
            <a:off x="720240" y="4255432"/>
            <a:ext cx="291656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200" b="1" dirty="0"/>
              <a:t> </a:t>
            </a:r>
            <a:r>
              <a:rPr lang="nl-NL" sz="3200" b="1" dirty="0" smtClean="0"/>
              <a:t> 3 : 2 =   1 rest 1</a:t>
            </a:r>
            <a:endParaRPr lang="nl-NL" sz="3200" b="1" dirty="0"/>
          </a:p>
        </p:txBody>
      </p:sp>
      <p:sp>
        <p:nvSpPr>
          <p:cNvPr id="11" name="Tekstvak 10"/>
          <p:cNvSpPr txBox="1"/>
          <p:nvPr/>
        </p:nvSpPr>
        <p:spPr>
          <a:xfrm>
            <a:off x="697798" y="4831538"/>
            <a:ext cx="291656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200" b="1" dirty="0"/>
              <a:t> </a:t>
            </a:r>
            <a:r>
              <a:rPr lang="nl-NL" sz="3200" b="1" dirty="0" smtClean="0"/>
              <a:t> 1 : 2 =   0 rest 1</a:t>
            </a:r>
            <a:endParaRPr lang="nl-NL" sz="3200" b="1" dirty="0"/>
          </a:p>
        </p:txBody>
      </p:sp>
    </p:spTree>
    <p:extLst>
      <p:ext uri="{BB962C8B-B14F-4D97-AF65-F5344CB8AC3E}">
        <p14:creationId xmlns:p14="http://schemas.microsoft.com/office/powerpoint/2010/main" val="1498658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/>
          <p:cNvSpPr txBox="1"/>
          <p:nvPr/>
        </p:nvSpPr>
        <p:spPr>
          <a:xfrm>
            <a:off x="386366" y="412124"/>
            <a:ext cx="1081898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4800" b="1" dirty="0" smtClean="0"/>
              <a:t>Decimaal getal omzetten naar binair getal</a:t>
            </a:r>
            <a:endParaRPr lang="nl-NL" sz="4800" b="1" dirty="0"/>
          </a:p>
        </p:txBody>
      </p:sp>
      <p:sp>
        <p:nvSpPr>
          <p:cNvPr id="6" name="Tekstvak 5"/>
          <p:cNvSpPr txBox="1"/>
          <p:nvPr/>
        </p:nvSpPr>
        <p:spPr>
          <a:xfrm>
            <a:off x="742682" y="1526840"/>
            <a:ext cx="114493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000" b="1" u="sng" dirty="0" smtClean="0"/>
              <a:t>Voorbeeld: 29</a:t>
            </a:r>
          </a:p>
        </p:txBody>
      </p:sp>
      <p:sp>
        <p:nvSpPr>
          <p:cNvPr id="7" name="Tekstvak 6"/>
          <p:cNvSpPr txBox="1"/>
          <p:nvPr/>
        </p:nvSpPr>
        <p:spPr>
          <a:xfrm>
            <a:off x="0" y="6150114"/>
            <a:ext cx="4557658" cy="70788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nl-NL" sz="4000" b="1" dirty="0">
                <a:solidFill>
                  <a:srgbClr val="00B050"/>
                </a:solidFill>
              </a:rPr>
              <a:t>2</a:t>
            </a:r>
            <a:r>
              <a:rPr lang="nl-NL" sz="4000" b="1" dirty="0" smtClean="0">
                <a:solidFill>
                  <a:srgbClr val="00B050"/>
                </a:solidFill>
              </a:rPr>
              <a:t>. decimaal → binair</a:t>
            </a:r>
          </a:p>
        </p:txBody>
      </p:sp>
      <p:sp>
        <p:nvSpPr>
          <p:cNvPr id="2" name="Tekstvak 1"/>
          <p:cNvSpPr txBox="1"/>
          <p:nvPr/>
        </p:nvSpPr>
        <p:spPr>
          <a:xfrm>
            <a:off x="742682" y="2518445"/>
            <a:ext cx="296145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200" b="1" dirty="0" smtClean="0"/>
              <a:t>29 : 2 = 14 rest 1</a:t>
            </a:r>
            <a:endParaRPr lang="nl-NL" sz="3200" b="1" dirty="0"/>
          </a:p>
        </p:txBody>
      </p:sp>
      <p:sp>
        <p:nvSpPr>
          <p:cNvPr id="8" name="Tekstvak 7"/>
          <p:cNvSpPr txBox="1"/>
          <p:nvPr/>
        </p:nvSpPr>
        <p:spPr>
          <a:xfrm>
            <a:off x="742682" y="3094551"/>
            <a:ext cx="293901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200" b="1" dirty="0" smtClean="0"/>
              <a:t>14 : 2 =   7 rest 0</a:t>
            </a:r>
            <a:endParaRPr lang="nl-NL" sz="3200" b="1" dirty="0"/>
          </a:p>
        </p:txBody>
      </p:sp>
      <p:sp>
        <p:nvSpPr>
          <p:cNvPr id="9" name="Tekstvak 8"/>
          <p:cNvSpPr txBox="1"/>
          <p:nvPr/>
        </p:nvSpPr>
        <p:spPr>
          <a:xfrm>
            <a:off x="742682" y="3679326"/>
            <a:ext cx="291656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200" b="1" dirty="0"/>
              <a:t> </a:t>
            </a:r>
            <a:r>
              <a:rPr lang="nl-NL" sz="3200" b="1" dirty="0" smtClean="0"/>
              <a:t> 7 : 2 =   3 rest 1</a:t>
            </a:r>
            <a:endParaRPr lang="nl-NL" sz="3200" b="1" dirty="0"/>
          </a:p>
        </p:txBody>
      </p:sp>
      <p:sp>
        <p:nvSpPr>
          <p:cNvPr id="10" name="Tekstvak 9"/>
          <p:cNvSpPr txBox="1"/>
          <p:nvPr/>
        </p:nvSpPr>
        <p:spPr>
          <a:xfrm>
            <a:off x="720240" y="4255432"/>
            <a:ext cx="291656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200" b="1" dirty="0"/>
              <a:t> </a:t>
            </a:r>
            <a:r>
              <a:rPr lang="nl-NL" sz="3200" b="1" dirty="0" smtClean="0"/>
              <a:t> 3 : 2 =   1 rest 1</a:t>
            </a:r>
            <a:endParaRPr lang="nl-NL" sz="3200" b="1" dirty="0"/>
          </a:p>
        </p:txBody>
      </p:sp>
      <p:sp>
        <p:nvSpPr>
          <p:cNvPr id="11" name="Tekstvak 10"/>
          <p:cNvSpPr txBox="1"/>
          <p:nvPr/>
        </p:nvSpPr>
        <p:spPr>
          <a:xfrm>
            <a:off x="697798" y="4831538"/>
            <a:ext cx="291656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200" b="1" dirty="0"/>
              <a:t> </a:t>
            </a:r>
            <a:r>
              <a:rPr lang="nl-NL" sz="3200" b="1" dirty="0" smtClean="0"/>
              <a:t> 1 : 2 =   0 rest 1</a:t>
            </a:r>
            <a:endParaRPr lang="nl-NL" sz="3200" b="1" dirty="0"/>
          </a:p>
        </p:txBody>
      </p:sp>
      <p:sp>
        <p:nvSpPr>
          <p:cNvPr id="19" name="Wolkvormige toelichting 18"/>
          <p:cNvSpPr/>
          <p:nvPr/>
        </p:nvSpPr>
        <p:spPr>
          <a:xfrm>
            <a:off x="4410191" y="2297738"/>
            <a:ext cx="2771335" cy="2020705"/>
          </a:xfrm>
          <a:prstGeom prst="cloudCallout">
            <a:avLst>
              <a:gd name="adj1" fmla="val -76671"/>
              <a:gd name="adj2" fmla="val 8617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b="1" dirty="0" smtClean="0"/>
              <a:t>Lees van onder naar boven!!!</a:t>
            </a:r>
            <a:endParaRPr lang="nl-NL" sz="2400" b="1" dirty="0"/>
          </a:p>
        </p:txBody>
      </p:sp>
    </p:spTree>
    <p:extLst>
      <p:ext uri="{BB962C8B-B14F-4D97-AF65-F5344CB8AC3E}">
        <p14:creationId xmlns:p14="http://schemas.microsoft.com/office/powerpoint/2010/main" val="205626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/>
          <p:cNvSpPr txBox="1"/>
          <p:nvPr/>
        </p:nvSpPr>
        <p:spPr>
          <a:xfrm>
            <a:off x="386366" y="412124"/>
            <a:ext cx="1081898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4800" b="1" dirty="0" smtClean="0"/>
              <a:t>Decimaal getal omzetten naar binair getal</a:t>
            </a:r>
            <a:endParaRPr lang="nl-NL" sz="4800" b="1" dirty="0"/>
          </a:p>
        </p:txBody>
      </p:sp>
      <p:sp>
        <p:nvSpPr>
          <p:cNvPr id="6" name="Tekstvak 5"/>
          <p:cNvSpPr txBox="1"/>
          <p:nvPr/>
        </p:nvSpPr>
        <p:spPr>
          <a:xfrm>
            <a:off x="742682" y="1526840"/>
            <a:ext cx="114493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000" b="1" u="sng" dirty="0" smtClean="0"/>
              <a:t>Voorbeeld: 29</a:t>
            </a:r>
          </a:p>
        </p:txBody>
      </p:sp>
      <p:sp>
        <p:nvSpPr>
          <p:cNvPr id="7" name="Tekstvak 6"/>
          <p:cNvSpPr txBox="1"/>
          <p:nvPr/>
        </p:nvSpPr>
        <p:spPr>
          <a:xfrm>
            <a:off x="0" y="6150114"/>
            <a:ext cx="4557658" cy="70788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nl-NL" sz="4000" b="1" dirty="0">
                <a:solidFill>
                  <a:srgbClr val="00B050"/>
                </a:solidFill>
              </a:rPr>
              <a:t>2</a:t>
            </a:r>
            <a:r>
              <a:rPr lang="nl-NL" sz="4000" b="1" dirty="0" smtClean="0">
                <a:solidFill>
                  <a:srgbClr val="00B050"/>
                </a:solidFill>
              </a:rPr>
              <a:t>. decimaal → binair</a:t>
            </a:r>
          </a:p>
        </p:txBody>
      </p:sp>
      <p:sp>
        <p:nvSpPr>
          <p:cNvPr id="2" name="Tekstvak 1"/>
          <p:cNvSpPr txBox="1"/>
          <p:nvPr/>
        </p:nvSpPr>
        <p:spPr>
          <a:xfrm>
            <a:off x="742682" y="2518445"/>
            <a:ext cx="296145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200" b="1" dirty="0" smtClean="0"/>
              <a:t>29 : 2 = 14 rest 1</a:t>
            </a:r>
            <a:endParaRPr lang="nl-NL" sz="3200" b="1" dirty="0"/>
          </a:p>
        </p:txBody>
      </p:sp>
      <p:sp>
        <p:nvSpPr>
          <p:cNvPr id="8" name="Tekstvak 7"/>
          <p:cNvSpPr txBox="1"/>
          <p:nvPr/>
        </p:nvSpPr>
        <p:spPr>
          <a:xfrm>
            <a:off x="742682" y="3094551"/>
            <a:ext cx="293901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200" b="1" dirty="0" smtClean="0"/>
              <a:t>14 : 2 =   7 rest 0</a:t>
            </a:r>
            <a:endParaRPr lang="nl-NL" sz="3200" b="1" dirty="0"/>
          </a:p>
        </p:txBody>
      </p:sp>
      <p:sp>
        <p:nvSpPr>
          <p:cNvPr id="9" name="Tekstvak 8"/>
          <p:cNvSpPr txBox="1"/>
          <p:nvPr/>
        </p:nvSpPr>
        <p:spPr>
          <a:xfrm>
            <a:off x="742682" y="3679326"/>
            <a:ext cx="291656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200" b="1" dirty="0"/>
              <a:t> </a:t>
            </a:r>
            <a:r>
              <a:rPr lang="nl-NL" sz="3200" b="1" dirty="0" smtClean="0"/>
              <a:t> 7 : 2 =   3 rest 1</a:t>
            </a:r>
            <a:endParaRPr lang="nl-NL" sz="3200" b="1" dirty="0"/>
          </a:p>
        </p:txBody>
      </p:sp>
      <p:sp>
        <p:nvSpPr>
          <p:cNvPr id="10" name="Tekstvak 9"/>
          <p:cNvSpPr txBox="1"/>
          <p:nvPr/>
        </p:nvSpPr>
        <p:spPr>
          <a:xfrm>
            <a:off x="720240" y="4255432"/>
            <a:ext cx="291656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200" b="1" dirty="0"/>
              <a:t> </a:t>
            </a:r>
            <a:r>
              <a:rPr lang="nl-NL" sz="3200" b="1" dirty="0" smtClean="0"/>
              <a:t> 3 : 2 =   1 rest 1</a:t>
            </a:r>
            <a:endParaRPr lang="nl-NL" sz="3200" b="1" dirty="0"/>
          </a:p>
        </p:txBody>
      </p:sp>
      <p:sp>
        <p:nvSpPr>
          <p:cNvPr id="11" name="Tekstvak 10"/>
          <p:cNvSpPr txBox="1"/>
          <p:nvPr/>
        </p:nvSpPr>
        <p:spPr>
          <a:xfrm>
            <a:off x="697798" y="4831538"/>
            <a:ext cx="291656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200" b="1" dirty="0"/>
              <a:t> </a:t>
            </a:r>
            <a:r>
              <a:rPr lang="nl-NL" sz="3200" b="1" dirty="0" smtClean="0"/>
              <a:t> 1 : 2 =   0 rest 1</a:t>
            </a:r>
            <a:endParaRPr lang="nl-NL" sz="3200" b="1" dirty="0"/>
          </a:p>
        </p:txBody>
      </p:sp>
      <p:sp>
        <p:nvSpPr>
          <p:cNvPr id="3" name="Tekstvak 2"/>
          <p:cNvSpPr txBox="1"/>
          <p:nvPr/>
        </p:nvSpPr>
        <p:spPr>
          <a:xfrm>
            <a:off x="4994031" y="4831537"/>
            <a:ext cx="460574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200" b="1" dirty="0" smtClean="0">
                <a:solidFill>
                  <a:srgbClr val="FF0000"/>
                </a:solidFill>
              </a:rPr>
              <a:t>Dus 29 (dec) = 11101 (bin)</a:t>
            </a:r>
            <a:endParaRPr lang="nl-NL" sz="3200" b="1" dirty="0">
              <a:solidFill>
                <a:srgbClr val="FF0000"/>
              </a:solidFill>
            </a:endParaRPr>
          </a:p>
        </p:txBody>
      </p:sp>
      <p:sp>
        <p:nvSpPr>
          <p:cNvPr id="19" name="Wolkvormige toelichting 18"/>
          <p:cNvSpPr/>
          <p:nvPr/>
        </p:nvSpPr>
        <p:spPr>
          <a:xfrm>
            <a:off x="4410191" y="2297738"/>
            <a:ext cx="2771335" cy="2020705"/>
          </a:xfrm>
          <a:prstGeom prst="cloudCallout">
            <a:avLst>
              <a:gd name="adj1" fmla="val -76671"/>
              <a:gd name="adj2" fmla="val 8617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b="1" dirty="0" smtClean="0"/>
              <a:t>Lees van onder naar boven!!!</a:t>
            </a:r>
            <a:endParaRPr lang="nl-NL" sz="2400" b="1" dirty="0"/>
          </a:p>
        </p:txBody>
      </p:sp>
    </p:spTree>
    <p:extLst>
      <p:ext uri="{BB962C8B-B14F-4D97-AF65-F5344CB8AC3E}">
        <p14:creationId xmlns:p14="http://schemas.microsoft.com/office/powerpoint/2010/main" val="1875369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/>
          <p:cNvSpPr txBox="1"/>
          <p:nvPr/>
        </p:nvSpPr>
        <p:spPr>
          <a:xfrm>
            <a:off x="605307" y="2356834"/>
            <a:ext cx="1144931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5400" b="1" dirty="0" smtClean="0"/>
              <a:t>  1        1      1      </a:t>
            </a:r>
            <a:r>
              <a:rPr lang="nl-NL" sz="2800" b="1" dirty="0" smtClean="0"/>
              <a:t> </a:t>
            </a:r>
            <a:r>
              <a:rPr lang="nl-NL" sz="5400" b="1" dirty="0" smtClean="0"/>
              <a:t>1     </a:t>
            </a:r>
            <a:r>
              <a:rPr lang="nl-NL" sz="2000" b="1" dirty="0" smtClean="0"/>
              <a:t> </a:t>
            </a:r>
            <a:r>
              <a:rPr lang="nl-NL" sz="5400" b="1" dirty="0" smtClean="0"/>
              <a:t>1    </a:t>
            </a:r>
            <a:r>
              <a:rPr lang="nl-NL" sz="2400" b="1" dirty="0" smtClean="0"/>
              <a:t> </a:t>
            </a:r>
            <a:r>
              <a:rPr lang="nl-NL" sz="5400" b="1" dirty="0" smtClean="0"/>
              <a:t>1    1    1</a:t>
            </a:r>
          </a:p>
        </p:txBody>
      </p:sp>
      <p:sp>
        <p:nvSpPr>
          <p:cNvPr id="5" name="Tekstvak 4"/>
          <p:cNvSpPr txBox="1"/>
          <p:nvPr/>
        </p:nvSpPr>
        <p:spPr>
          <a:xfrm>
            <a:off x="386366" y="412124"/>
            <a:ext cx="1138215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4800" b="1" dirty="0" smtClean="0"/>
              <a:t>Het grootste binaire getal van 8 bits (1 byte)</a:t>
            </a:r>
            <a:endParaRPr lang="nl-NL" sz="4800" b="1" dirty="0"/>
          </a:p>
        </p:txBody>
      </p:sp>
      <p:sp>
        <p:nvSpPr>
          <p:cNvPr id="6" name="Tekstvak 5"/>
          <p:cNvSpPr txBox="1"/>
          <p:nvPr/>
        </p:nvSpPr>
        <p:spPr>
          <a:xfrm>
            <a:off x="9337182" y="3280164"/>
            <a:ext cx="53572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 smtClean="0">
                <a:solidFill>
                  <a:srgbClr val="FF0000"/>
                </a:solidFill>
              </a:rPr>
              <a:t>1</a:t>
            </a:r>
            <a:endParaRPr lang="nl-NL" sz="5400" b="1" dirty="0">
              <a:solidFill>
                <a:srgbClr val="FF0000"/>
              </a:solidFill>
            </a:endParaRPr>
          </a:p>
        </p:txBody>
      </p:sp>
      <p:sp>
        <p:nvSpPr>
          <p:cNvPr id="7" name="Tekstvak 6"/>
          <p:cNvSpPr txBox="1"/>
          <p:nvPr/>
        </p:nvSpPr>
        <p:spPr>
          <a:xfrm>
            <a:off x="0" y="6150114"/>
            <a:ext cx="4557658" cy="70788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nl-NL" sz="4000" b="1" dirty="0" smtClean="0">
                <a:solidFill>
                  <a:srgbClr val="0070C0"/>
                </a:solidFill>
              </a:rPr>
              <a:t>1. binair → decimaal</a:t>
            </a:r>
          </a:p>
        </p:txBody>
      </p:sp>
    </p:spTree>
    <p:extLst>
      <p:ext uri="{BB962C8B-B14F-4D97-AF65-F5344CB8AC3E}">
        <p14:creationId xmlns:p14="http://schemas.microsoft.com/office/powerpoint/2010/main" val="1252320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/>
          <p:cNvSpPr txBox="1"/>
          <p:nvPr/>
        </p:nvSpPr>
        <p:spPr>
          <a:xfrm>
            <a:off x="605307" y="2356834"/>
            <a:ext cx="1144931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5400" b="1" dirty="0" smtClean="0"/>
              <a:t>  1        1      1      </a:t>
            </a:r>
            <a:r>
              <a:rPr lang="nl-NL" sz="2800" b="1" dirty="0" smtClean="0"/>
              <a:t> </a:t>
            </a:r>
            <a:r>
              <a:rPr lang="nl-NL" sz="5400" b="1" dirty="0" smtClean="0"/>
              <a:t>1     </a:t>
            </a:r>
            <a:r>
              <a:rPr lang="nl-NL" sz="2000" b="1" dirty="0" smtClean="0"/>
              <a:t> </a:t>
            </a:r>
            <a:r>
              <a:rPr lang="nl-NL" sz="5400" b="1" dirty="0" smtClean="0"/>
              <a:t>1    </a:t>
            </a:r>
            <a:r>
              <a:rPr lang="nl-NL" sz="2400" b="1" dirty="0" smtClean="0"/>
              <a:t> </a:t>
            </a:r>
            <a:r>
              <a:rPr lang="nl-NL" sz="5400" b="1" dirty="0" smtClean="0"/>
              <a:t>1    1    1</a:t>
            </a:r>
          </a:p>
        </p:txBody>
      </p:sp>
      <p:sp>
        <p:nvSpPr>
          <p:cNvPr id="5" name="Tekstvak 4"/>
          <p:cNvSpPr txBox="1"/>
          <p:nvPr/>
        </p:nvSpPr>
        <p:spPr>
          <a:xfrm>
            <a:off x="386366" y="412124"/>
            <a:ext cx="1138215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4800" b="1" dirty="0" smtClean="0"/>
              <a:t>Het grootste binaire getal van 8 bits (1 byte)</a:t>
            </a:r>
            <a:endParaRPr lang="nl-NL" sz="4800" b="1" dirty="0"/>
          </a:p>
        </p:txBody>
      </p:sp>
      <p:sp>
        <p:nvSpPr>
          <p:cNvPr id="6" name="Tekstvak 5"/>
          <p:cNvSpPr txBox="1"/>
          <p:nvPr/>
        </p:nvSpPr>
        <p:spPr>
          <a:xfrm>
            <a:off x="9337182" y="3280164"/>
            <a:ext cx="53572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 smtClean="0">
                <a:solidFill>
                  <a:srgbClr val="FF0000"/>
                </a:solidFill>
              </a:rPr>
              <a:t>1</a:t>
            </a:r>
            <a:endParaRPr lang="nl-NL" sz="5400" b="1" dirty="0">
              <a:solidFill>
                <a:srgbClr val="FF0000"/>
              </a:solidFill>
            </a:endParaRPr>
          </a:p>
        </p:txBody>
      </p:sp>
      <p:sp>
        <p:nvSpPr>
          <p:cNvPr id="7" name="Tekstvak 6"/>
          <p:cNvSpPr txBox="1"/>
          <p:nvPr/>
        </p:nvSpPr>
        <p:spPr>
          <a:xfrm>
            <a:off x="8356241" y="3280164"/>
            <a:ext cx="53572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 smtClean="0">
                <a:solidFill>
                  <a:srgbClr val="FF0000"/>
                </a:solidFill>
              </a:rPr>
              <a:t>2</a:t>
            </a:r>
            <a:endParaRPr lang="nl-NL" sz="5400" b="1" dirty="0">
              <a:solidFill>
                <a:srgbClr val="FF0000"/>
              </a:solidFill>
            </a:endParaRPr>
          </a:p>
        </p:txBody>
      </p:sp>
      <p:sp>
        <p:nvSpPr>
          <p:cNvPr id="9" name="Tekstvak 8"/>
          <p:cNvSpPr txBox="1"/>
          <p:nvPr/>
        </p:nvSpPr>
        <p:spPr>
          <a:xfrm>
            <a:off x="0" y="6150114"/>
            <a:ext cx="4557658" cy="70788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nl-NL" sz="4000" b="1" dirty="0" smtClean="0">
                <a:solidFill>
                  <a:srgbClr val="0070C0"/>
                </a:solidFill>
              </a:rPr>
              <a:t>1. binair → decimaal</a:t>
            </a:r>
          </a:p>
        </p:txBody>
      </p:sp>
    </p:spTree>
    <p:extLst>
      <p:ext uri="{BB962C8B-B14F-4D97-AF65-F5344CB8AC3E}">
        <p14:creationId xmlns:p14="http://schemas.microsoft.com/office/powerpoint/2010/main" val="126320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/>
          <p:cNvSpPr txBox="1"/>
          <p:nvPr/>
        </p:nvSpPr>
        <p:spPr>
          <a:xfrm>
            <a:off x="605307" y="2356834"/>
            <a:ext cx="1144931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5400" b="1" dirty="0" smtClean="0"/>
              <a:t>  1        1      1      </a:t>
            </a:r>
            <a:r>
              <a:rPr lang="nl-NL" sz="2800" b="1" dirty="0" smtClean="0"/>
              <a:t> </a:t>
            </a:r>
            <a:r>
              <a:rPr lang="nl-NL" sz="5400" b="1" dirty="0" smtClean="0"/>
              <a:t>1     </a:t>
            </a:r>
            <a:r>
              <a:rPr lang="nl-NL" sz="2000" b="1" dirty="0" smtClean="0"/>
              <a:t> </a:t>
            </a:r>
            <a:r>
              <a:rPr lang="nl-NL" sz="5400" b="1" dirty="0" smtClean="0"/>
              <a:t>1    </a:t>
            </a:r>
            <a:r>
              <a:rPr lang="nl-NL" sz="2400" b="1" dirty="0" smtClean="0"/>
              <a:t> </a:t>
            </a:r>
            <a:r>
              <a:rPr lang="nl-NL" sz="5400" b="1" dirty="0" smtClean="0"/>
              <a:t>1    1    1</a:t>
            </a:r>
          </a:p>
        </p:txBody>
      </p:sp>
      <p:sp>
        <p:nvSpPr>
          <p:cNvPr id="5" name="Tekstvak 4"/>
          <p:cNvSpPr txBox="1"/>
          <p:nvPr/>
        </p:nvSpPr>
        <p:spPr>
          <a:xfrm>
            <a:off x="386366" y="412124"/>
            <a:ext cx="1138215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4800" b="1" dirty="0" smtClean="0"/>
              <a:t>Het grootste binaire getal van 8 bits (1 byte)</a:t>
            </a:r>
            <a:endParaRPr lang="nl-NL" sz="4800" b="1" dirty="0"/>
          </a:p>
        </p:txBody>
      </p:sp>
      <p:sp>
        <p:nvSpPr>
          <p:cNvPr id="6" name="Tekstvak 5"/>
          <p:cNvSpPr txBox="1"/>
          <p:nvPr/>
        </p:nvSpPr>
        <p:spPr>
          <a:xfrm>
            <a:off x="9337182" y="3280164"/>
            <a:ext cx="53572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 smtClean="0">
                <a:solidFill>
                  <a:srgbClr val="FF0000"/>
                </a:solidFill>
              </a:rPr>
              <a:t>1</a:t>
            </a:r>
            <a:endParaRPr lang="nl-NL" sz="5400" b="1" dirty="0">
              <a:solidFill>
                <a:srgbClr val="FF0000"/>
              </a:solidFill>
            </a:endParaRPr>
          </a:p>
        </p:txBody>
      </p:sp>
      <p:sp>
        <p:nvSpPr>
          <p:cNvPr id="7" name="Tekstvak 6"/>
          <p:cNvSpPr txBox="1"/>
          <p:nvPr/>
        </p:nvSpPr>
        <p:spPr>
          <a:xfrm>
            <a:off x="8356241" y="3280164"/>
            <a:ext cx="53572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 smtClean="0">
                <a:solidFill>
                  <a:srgbClr val="FF0000"/>
                </a:solidFill>
              </a:rPr>
              <a:t>2</a:t>
            </a:r>
            <a:endParaRPr lang="nl-NL" sz="5400" b="1" dirty="0">
              <a:solidFill>
                <a:srgbClr val="FF0000"/>
              </a:solidFill>
            </a:endParaRPr>
          </a:p>
        </p:txBody>
      </p:sp>
      <p:sp>
        <p:nvSpPr>
          <p:cNvPr id="8" name="Tekstvak 7"/>
          <p:cNvSpPr txBox="1"/>
          <p:nvPr/>
        </p:nvSpPr>
        <p:spPr>
          <a:xfrm>
            <a:off x="7375300" y="3280164"/>
            <a:ext cx="53572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9" name="Tekstvak 8"/>
          <p:cNvSpPr txBox="1"/>
          <p:nvPr/>
        </p:nvSpPr>
        <p:spPr>
          <a:xfrm>
            <a:off x="0" y="6150114"/>
            <a:ext cx="4557658" cy="70788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nl-NL" sz="4000" b="1" dirty="0" smtClean="0">
                <a:solidFill>
                  <a:srgbClr val="0070C0"/>
                </a:solidFill>
              </a:rPr>
              <a:t>1. binair → decimaal</a:t>
            </a:r>
          </a:p>
        </p:txBody>
      </p:sp>
    </p:spTree>
    <p:extLst>
      <p:ext uri="{BB962C8B-B14F-4D97-AF65-F5344CB8AC3E}">
        <p14:creationId xmlns:p14="http://schemas.microsoft.com/office/powerpoint/2010/main" val="3993529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/>
          <p:cNvSpPr txBox="1"/>
          <p:nvPr/>
        </p:nvSpPr>
        <p:spPr>
          <a:xfrm>
            <a:off x="605307" y="2356834"/>
            <a:ext cx="1144931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5400" b="1" dirty="0" smtClean="0"/>
              <a:t>  1        1      1      </a:t>
            </a:r>
            <a:r>
              <a:rPr lang="nl-NL" sz="2800" b="1" dirty="0" smtClean="0"/>
              <a:t> </a:t>
            </a:r>
            <a:r>
              <a:rPr lang="nl-NL" sz="5400" b="1" dirty="0" smtClean="0"/>
              <a:t>1     </a:t>
            </a:r>
            <a:r>
              <a:rPr lang="nl-NL" sz="2000" b="1" dirty="0" smtClean="0"/>
              <a:t> </a:t>
            </a:r>
            <a:r>
              <a:rPr lang="nl-NL" sz="5400" b="1" dirty="0" smtClean="0"/>
              <a:t>1    </a:t>
            </a:r>
            <a:r>
              <a:rPr lang="nl-NL" sz="2400" b="1" dirty="0" smtClean="0"/>
              <a:t> </a:t>
            </a:r>
            <a:r>
              <a:rPr lang="nl-NL" sz="5400" b="1" dirty="0" smtClean="0"/>
              <a:t>1    1    1</a:t>
            </a:r>
          </a:p>
        </p:txBody>
      </p:sp>
      <p:sp>
        <p:nvSpPr>
          <p:cNvPr id="5" name="Tekstvak 4"/>
          <p:cNvSpPr txBox="1"/>
          <p:nvPr/>
        </p:nvSpPr>
        <p:spPr>
          <a:xfrm>
            <a:off x="386366" y="412124"/>
            <a:ext cx="1138215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4800" b="1" dirty="0" smtClean="0"/>
              <a:t>Het grootste binaire getal van 8 bits (1 byte)</a:t>
            </a:r>
            <a:endParaRPr lang="nl-NL" sz="4800" b="1" dirty="0"/>
          </a:p>
        </p:txBody>
      </p:sp>
      <p:sp>
        <p:nvSpPr>
          <p:cNvPr id="6" name="Tekstvak 5"/>
          <p:cNvSpPr txBox="1"/>
          <p:nvPr/>
        </p:nvSpPr>
        <p:spPr>
          <a:xfrm>
            <a:off x="9337182" y="3280164"/>
            <a:ext cx="53572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 smtClean="0">
                <a:solidFill>
                  <a:srgbClr val="FF0000"/>
                </a:solidFill>
              </a:rPr>
              <a:t>1</a:t>
            </a:r>
            <a:endParaRPr lang="nl-NL" sz="5400" b="1" dirty="0">
              <a:solidFill>
                <a:srgbClr val="FF0000"/>
              </a:solidFill>
            </a:endParaRPr>
          </a:p>
        </p:txBody>
      </p:sp>
      <p:sp>
        <p:nvSpPr>
          <p:cNvPr id="7" name="Tekstvak 6"/>
          <p:cNvSpPr txBox="1"/>
          <p:nvPr/>
        </p:nvSpPr>
        <p:spPr>
          <a:xfrm>
            <a:off x="8356241" y="3280164"/>
            <a:ext cx="53572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 smtClean="0">
                <a:solidFill>
                  <a:srgbClr val="FF0000"/>
                </a:solidFill>
              </a:rPr>
              <a:t>2</a:t>
            </a:r>
            <a:endParaRPr lang="nl-NL" sz="5400" b="1" dirty="0">
              <a:solidFill>
                <a:srgbClr val="FF0000"/>
              </a:solidFill>
            </a:endParaRPr>
          </a:p>
        </p:txBody>
      </p:sp>
      <p:sp>
        <p:nvSpPr>
          <p:cNvPr id="8" name="Tekstvak 7"/>
          <p:cNvSpPr txBox="1"/>
          <p:nvPr/>
        </p:nvSpPr>
        <p:spPr>
          <a:xfrm>
            <a:off x="7375300" y="3280164"/>
            <a:ext cx="53572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9" name="Tekstvak 8"/>
          <p:cNvSpPr txBox="1"/>
          <p:nvPr/>
        </p:nvSpPr>
        <p:spPr>
          <a:xfrm>
            <a:off x="6349106" y="3280164"/>
            <a:ext cx="53572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 smtClean="0">
                <a:solidFill>
                  <a:srgbClr val="FF0000"/>
                </a:solidFill>
              </a:rPr>
              <a:t>8</a:t>
            </a:r>
            <a:endParaRPr lang="nl-NL" sz="5400" b="1" dirty="0">
              <a:solidFill>
                <a:srgbClr val="FF0000"/>
              </a:solidFill>
            </a:endParaRPr>
          </a:p>
        </p:txBody>
      </p:sp>
      <p:sp>
        <p:nvSpPr>
          <p:cNvPr id="10" name="Tekstvak 9"/>
          <p:cNvSpPr txBox="1"/>
          <p:nvPr/>
        </p:nvSpPr>
        <p:spPr>
          <a:xfrm>
            <a:off x="0" y="6150114"/>
            <a:ext cx="4557658" cy="70788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nl-NL" sz="4000" b="1" dirty="0" smtClean="0">
                <a:solidFill>
                  <a:srgbClr val="0070C0"/>
                </a:solidFill>
              </a:rPr>
              <a:t>1. binair → decimaal</a:t>
            </a:r>
          </a:p>
        </p:txBody>
      </p:sp>
    </p:spTree>
    <p:extLst>
      <p:ext uri="{BB962C8B-B14F-4D97-AF65-F5344CB8AC3E}">
        <p14:creationId xmlns:p14="http://schemas.microsoft.com/office/powerpoint/2010/main" val="2300218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/>
          <p:cNvSpPr txBox="1"/>
          <p:nvPr/>
        </p:nvSpPr>
        <p:spPr>
          <a:xfrm>
            <a:off x="605307" y="2356834"/>
            <a:ext cx="1144931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5400" b="1" dirty="0" smtClean="0"/>
              <a:t>  1        1      1      </a:t>
            </a:r>
            <a:r>
              <a:rPr lang="nl-NL" sz="2800" b="1" dirty="0" smtClean="0"/>
              <a:t> </a:t>
            </a:r>
            <a:r>
              <a:rPr lang="nl-NL" sz="5400" b="1" dirty="0" smtClean="0"/>
              <a:t>1     </a:t>
            </a:r>
            <a:r>
              <a:rPr lang="nl-NL" sz="2000" b="1" dirty="0" smtClean="0"/>
              <a:t> </a:t>
            </a:r>
            <a:r>
              <a:rPr lang="nl-NL" sz="5400" b="1" dirty="0" smtClean="0"/>
              <a:t>1    </a:t>
            </a:r>
            <a:r>
              <a:rPr lang="nl-NL" sz="2400" b="1" dirty="0" smtClean="0"/>
              <a:t> </a:t>
            </a:r>
            <a:r>
              <a:rPr lang="nl-NL" sz="5400" b="1" dirty="0" smtClean="0"/>
              <a:t>1    1    1</a:t>
            </a:r>
          </a:p>
        </p:txBody>
      </p:sp>
      <p:sp>
        <p:nvSpPr>
          <p:cNvPr id="5" name="Tekstvak 4"/>
          <p:cNvSpPr txBox="1"/>
          <p:nvPr/>
        </p:nvSpPr>
        <p:spPr>
          <a:xfrm>
            <a:off x="386366" y="412124"/>
            <a:ext cx="1138215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4800" b="1" dirty="0" smtClean="0"/>
              <a:t>Het grootste binaire getal van 8 bits (1 byte)</a:t>
            </a:r>
            <a:endParaRPr lang="nl-NL" sz="4800" b="1" dirty="0"/>
          </a:p>
        </p:txBody>
      </p:sp>
      <p:sp>
        <p:nvSpPr>
          <p:cNvPr id="6" name="Tekstvak 5"/>
          <p:cNvSpPr txBox="1"/>
          <p:nvPr/>
        </p:nvSpPr>
        <p:spPr>
          <a:xfrm>
            <a:off x="9337182" y="3280164"/>
            <a:ext cx="53572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 smtClean="0">
                <a:solidFill>
                  <a:srgbClr val="FF0000"/>
                </a:solidFill>
              </a:rPr>
              <a:t>1</a:t>
            </a:r>
            <a:endParaRPr lang="nl-NL" sz="5400" b="1" dirty="0">
              <a:solidFill>
                <a:srgbClr val="FF0000"/>
              </a:solidFill>
            </a:endParaRPr>
          </a:p>
        </p:txBody>
      </p:sp>
      <p:sp>
        <p:nvSpPr>
          <p:cNvPr id="7" name="Tekstvak 6"/>
          <p:cNvSpPr txBox="1"/>
          <p:nvPr/>
        </p:nvSpPr>
        <p:spPr>
          <a:xfrm>
            <a:off x="8356241" y="3280164"/>
            <a:ext cx="53572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 smtClean="0">
                <a:solidFill>
                  <a:srgbClr val="FF0000"/>
                </a:solidFill>
              </a:rPr>
              <a:t>2</a:t>
            </a:r>
            <a:endParaRPr lang="nl-NL" sz="5400" b="1" dirty="0">
              <a:solidFill>
                <a:srgbClr val="FF0000"/>
              </a:solidFill>
            </a:endParaRPr>
          </a:p>
        </p:txBody>
      </p:sp>
      <p:sp>
        <p:nvSpPr>
          <p:cNvPr id="8" name="Tekstvak 7"/>
          <p:cNvSpPr txBox="1"/>
          <p:nvPr/>
        </p:nvSpPr>
        <p:spPr>
          <a:xfrm>
            <a:off x="7375300" y="3280164"/>
            <a:ext cx="53572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9" name="Tekstvak 8"/>
          <p:cNvSpPr txBox="1"/>
          <p:nvPr/>
        </p:nvSpPr>
        <p:spPr>
          <a:xfrm>
            <a:off x="6349106" y="3280164"/>
            <a:ext cx="53572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 smtClean="0">
                <a:solidFill>
                  <a:srgbClr val="FF0000"/>
                </a:solidFill>
              </a:rPr>
              <a:t>8</a:t>
            </a:r>
            <a:endParaRPr lang="nl-NL" sz="5400" b="1" dirty="0">
              <a:solidFill>
                <a:srgbClr val="FF0000"/>
              </a:solidFill>
            </a:endParaRPr>
          </a:p>
        </p:txBody>
      </p:sp>
      <p:sp>
        <p:nvSpPr>
          <p:cNvPr id="10" name="Tekstvak 9"/>
          <p:cNvSpPr txBox="1"/>
          <p:nvPr/>
        </p:nvSpPr>
        <p:spPr>
          <a:xfrm>
            <a:off x="5017108" y="3280164"/>
            <a:ext cx="88678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 smtClean="0">
                <a:solidFill>
                  <a:srgbClr val="FF0000"/>
                </a:solidFill>
              </a:rPr>
              <a:t>16</a:t>
            </a:r>
            <a:endParaRPr lang="nl-NL" sz="5400" b="1" dirty="0">
              <a:solidFill>
                <a:srgbClr val="FF0000"/>
              </a:solidFill>
            </a:endParaRPr>
          </a:p>
        </p:txBody>
      </p:sp>
      <p:sp>
        <p:nvSpPr>
          <p:cNvPr id="11" name="Tekstvak 10"/>
          <p:cNvSpPr txBox="1"/>
          <p:nvPr/>
        </p:nvSpPr>
        <p:spPr>
          <a:xfrm>
            <a:off x="0" y="6150114"/>
            <a:ext cx="4557658" cy="70788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nl-NL" sz="4000" b="1" dirty="0" smtClean="0">
                <a:solidFill>
                  <a:srgbClr val="0070C0"/>
                </a:solidFill>
              </a:rPr>
              <a:t>1. binair → decimaal</a:t>
            </a:r>
          </a:p>
        </p:txBody>
      </p:sp>
    </p:spTree>
    <p:extLst>
      <p:ext uri="{BB962C8B-B14F-4D97-AF65-F5344CB8AC3E}">
        <p14:creationId xmlns:p14="http://schemas.microsoft.com/office/powerpoint/2010/main" val="1111267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/>
          <p:cNvSpPr txBox="1"/>
          <p:nvPr/>
        </p:nvSpPr>
        <p:spPr>
          <a:xfrm>
            <a:off x="605307" y="2356834"/>
            <a:ext cx="1144931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5400" b="1" dirty="0" smtClean="0"/>
              <a:t>  1        1      1      </a:t>
            </a:r>
            <a:r>
              <a:rPr lang="nl-NL" sz="2800" b="1" dirty="0" smtClean="0"/>
              <a:t> </a:t>
            </a:r>
            <a:r>
              <a:rPr lang="nl-NL" sz="5400" b="1" dirty="0" smtClean="0"/>
              <a:t>1     </a:t>
            </a:r>
            <a:r>
              <a:rPr lang="nl-NL" sz="2000" b="1" dirty="0" smtClean="0"/>
              <a:t> </a:t>
            </a:r>
            <a:r>
              <a:rPr lang="nl-NL" sz="5400" b="1" dirty="0" smtClean="0"/>
              <a:t>1    </a:t>
            </a:r>
            <a:r>
              <a:rPr lang="nl-NL" sz="2400" b="1" dirty="0" smtClean="0"/>
              <a:t> </a:t>
            </a:r>
            <a:r>
              <a:rPr lang="nl-NL" sz="5400" b="1" dirty="0" smtClean="0"/>
              <a:t>1    1    1</a:t>
            </a:r>
          </a:p>
        </p:txBody>
      </p:sp>
      <p:sp>
        <p:nvSpPr>
          <p:cNvPr id="5" name="Tekstvak 4"/>
          <p:cNvSpPr txBox="1"/>
          <p:nvPr/>
        </p:nvSpPr>
        <p:spPr>
          <a:xfrm>
            <a:off x="386366" y="412124"/>
            <a:ext cx="1138215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4800" b="1" dirty="0" smtClean="0"/>
              <a:t>Het grootste binaire getal van 8 bits (1 byte)</a:t>
            </a:r>
            <a:endParaRPr lang="nl-NL" sz="4800" b="1" dirty="0"/>
          </a:p>
        </p:txBody>
      </p:sp>
      <p:sp>
        <p:nvSpPr>
          <p:cNvPr id="6" name="Tekstvak 5"/>
          <p:cNvSpPr txBox="1"/>
          <p:nvPr/>
        </p:nvSpPr>
        <p:spPr>
          <a:xfrm>
            <a:off x="9337182" y="3280164"/>
            <a:ext cx="53572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 smtClean="0">
                <a:solidFill>
                  <a:srgbClr val="FF0000"/>
                </a:solidFill>
              </a:rPr>
              <a:t>1</a:t>
            </a:r>
            <a:endParaRPr lang="nl-NL" sz="5400" b="1" dirty="0">
              <a:solidFill>
                <a:srgbClr val="FF0000"/>
              </a:solidFill>
            </a:endParaRPr>
          </a:p>
        </p:txBody>
      </p:sp>
      <p:sp>
        <p:nvSpPr>
          <p:cNvPr id="7" name="Tekstvak 6"/>
          <p:cNvSpPr txBox="1"/>
          <p:nvPr/>
        </p:nvSpPr>
        <p:spPr>
          <a:xfrm>
            <a:off x="8356241" y="3280164"/>
            <a:ext cx="53572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 smtClean="0">
                <a:solidFill>
                  <a:srgbClr val="FF0000"/>
                </a:solidFill>
              </a:rPr>
              <a:t>2</a:t>
            </a:r>
            <a:endParaRPr lang="nl-NL" sz="5400" b="1" dirty="0">
              <a:solidFill>
                <a:srgbClr val="FF0000"/>
              </a:solidFill>
            </a:endParaRPr>
          </a:p>
        </p:txBody>
      </p:sp>
      <p:sp>
        <p:nvSpPr>
          <p:cNvPr id="8" name="Tekstvak 7"/>
          <p:cNvSpPr txBox="1"/>
          <p:nvPr/>
        </p:nvSpPr>
        <p:spPr>
          <a:xfrm>
            <a:off x="7375300" y="3280164"/>
            <a:ext cx="53572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9" name="Tekstvak 8"/>
          <p:cNvSpPr txBox="1"/>
          <p:nvPr/>
        </p:nvSpPr>
        <p:spPr>
          <a:xfrm>
            <a:off x="6349106" y="3280164"/>
            <a:ext cx="53572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 smtClean="0">
                <a:solidFill>
                  <a:srgbClr val="FF0000"/>
                </a:solidFill>
              </a:rPr>
              <a:t>8</a:t>
            </a:r>
            <a:endParaRPr lang="nl-NL" sz="5400" b="1" dirty="0">
              <a:solidFill>
                <a:srgbClr val="FF0000"/>
              </a:solidFill>
            </a:endParaRPr>
          </a:p>
        </p:txBody>
      </p:sp>
      <p:sp>
        <p:nvSpPr>
          <p:cNvPr id="10" name="Tekstvak 9"/>
          <p:cNvSpPr txBox="1"/>
          <p:nvPr/>
        </p:nvSpPr>
        <p:spPr>
          <a:xfrm>
            <a:off x="5017108" y="3280164"/>
            <a:ext cx="88678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 smtClean="0">
                <a:solidFill>
                  <a:srgbClr val="FF0000"/>
                </a:solidFill>
              </a:rPr>
              <a:t>16</a:t>
            </a:r>
            <a:endParaRPr lang="nl-NL" sz="5400" b="1" dirty="0">
              <a:solidFill>
                <a:srgbClr val="FF0000"/>
              </a:solidFill>
            </a:endParaRPr>
          </a:p>
        </p:txBody>
      </p:sp>
      <p:sp>
        <p:nvSpPr>
          <p:cNvPr id="11" name="Tekstvak 10"/>
          <p:cNvSpPr txBox="1"/>
          <p:nvPr/>
        </p:nvSpPr>
        <p:spPr>
          <a:xfrm>
            <a:off x="3639857" y="3280164"/>
            <a:ext cx="88678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 smtClean="0">
                <a:solidFill>
                  <a:srgbClr val="FF0000"/>
                </a:solidFill>
              </a:rPr>
              <a:t>32</a:t>
            </a:r>
            <a:endParaRPr lang="nl-NL" sz="5400" b="1" dirty="0">
              <a:solidFill>
                <a:srgbClr val="FF0000"/>
              </a:solidFill>
            </a:endParaRPr>
          </a:p>
        </p:txBody>
      </p:sp>
      <p:sp>
        <p:nvSpPr>
          <p:cNvPr id="12" name="Tekstvak 11"/>
          <p:cNvSpPr txBox="1"/>
          <p:nvPr/>
        </p:nvSpPr>
        <p:spPr>
          <a:xfrm>
            <a:off x="0" y="6150114"/>
            <a:ext cx="4557658" cy="70788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nl-NL" sz="4000" b="1" dirty="0" smtClean="0">
                <a:solidFill>
                  <a:srgbClr val="0070C0"/>
                </a:solidFill>
              </a:rPr>
              <a:t>1. binair → decimaal</a:t>
            </a:r>
          </a:p>
        </p:txBody>
      </p:sp>
    </p:spTree>
    <p:extLst>
      <p:ext uri="{BB962C8B-B14F-4D97-AF65-F5344CB8AC3E}">
        <p14:creationId xmlns:p14="http://schemas.microsoft.com/office/powerpoint/2010/main" val="160092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1069</Words>
  <Application>Microsoft Office PowerPoint</Application>
  <PresentationFormat>Breedbeeld</PresentationFormat>
  <Paragraphs>261</Paragraphs>
  <Slides>33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33</vt:i4>
      </vt:variant>
    </vt:vector>
  </HeadingPairs>
  <TitlesOfParts>
    <vt:vector size="37" baseType="lpstr">
      <vt:lpstr>Arial</vt:lpstr>
      <vt:lpstr>Calibri</vt:lpstr>
      <vt:lpstr>Calibri Light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Sébastien Brunekreef</dc:creator>
  <cp:lastModifiedBy>Sébastien Brunekreef</cp:lastModifiedBy>
  <cp:revision>10</cp:revision>
  <dcterms:created xsi:type="dcterms:W3CDTF">2018-09-09T17:09:32Z</dcterms:created>
  <dcterms:modified xsi:type="dcterms:W3CDTF">2018-09-10T18:48:35Z</dcterms:modified>
</cp:coreProperties>
</file>